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56"/>
  </p:notesMasterIdLst>
  <p:sldIdLst>
    <p:sldId id="257" r:id="rId5"/>
    <p:sldId id="273" r:id="rId6"/>
    <p:sldId id="298" r:id="rId7"/>
    <p:sldId id="335" r:id="rId8"/>
    <p:sldId id="330" r:id="rId9"/>
    <p:sldId id="329" r:id="rId10"/>
    <p:sldId id="328" r:id="rId11"/>
    <p:sldId id="327" r:id="rId12"/>
    <p:sldId id="326" r:id="rId13"/>
    <p:sldId id="334" r:id="rId14"/>
    <p:sldId id="333" r:id="rId15"/>
    <p:sldId id="332" r:id="rId16"/>
    <p:sldId id="331" r:id="rId17"/>
    <p:sldId id="344" r:id="rId18"/>
    <p:sldId id="293" r:id="rId19"/>
    <p:sldId id="346" r:id="rId20"/>
    <p:sldId id="347" r:id="rId21"/>
    <p:sldId id="345" r:id="rId22"/>
    <p:sldId id="348" r:id="rId23"/>
    <p:sldId id="349" r:id="rId24"/>
    <p:sldId id="350" r:id="rId25"/>
    <p:sldId id="336" r:id="rId26"/>
    <p:sldId id="354" r:id="rId27"/>
    <p:sldId id="353" r:id="rId28"/>
    <p:sldId id="355" r:id="rId29"/>
    <p:sldId id="356" r:id="rId30"/>
    <p:sldId id="365" r:id="rId31"/>
    <p:sldId id="366" r:id="rId32"/>
    <p:sldId id="367" r:id="rId33"/>
    <p:sldId id="364" r:id="rId34"/>
    <p:sldId id="357" r:id="rId35"/>
    <p:sldId id="359" r:id="rId36"/>
    <p:sldId id="360" r:id="rId37"/>
    <p:sldId id="361" r:id="rId38"/>
    <p:sldId id="362" r:id="rId39"/>
    <p:sldId id="363" r:id="rId40"/>
    <p:sldId id="369" r:id="rId41"/>
    <p:sldId id="370" r:id="rId42"/>
    <p:sldId id="402" r:id="rId43"/>
    <p:sldId id="401" r:id="rId44"/>
    <p:sldId id="400" r:id="rId45"/>
    <p:sldId id="399" r:id="rId46"/>
    <p:sldId id="398" r:id="rId47"/>
    <p:sldId id="397" r:id="rId48"/>
    <p:sldId id="396" r:id="rId49"/>
    <p:sldId id="395" r:id="rId50"/>
    <p:sldId id="394" r:id="rId51"/>
    <p:sldId id="393" r:id="rId52"/>
    <p:sldId id="302" r:id="rId53"/>
    <p:sldId id="301" r:id="rId54"/>
    <p:sldId id="392" r:id="rId5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entury Gothic" panose="020B0502020202020204" pitchFamily="34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95" roundtripDataSignature="AMtx7miI0lkunLW3jLt8acgoS5u8itka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AC5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C4B946-52CE-89FD-496C-6182E914FE45}" v="134" dt="2022-08-01T19:20:00.848"/>
    <p1510:client id="{3D189090-7F5C-8BC3-FFDA-4E093F98915A}" v="1203" dt="2022-09-14T05:15:23.142"/>
    <p1510:client id="{406B8D23-EA18-47FC-B099-151153528035}" v="9" dt="2022-10-12T02:41:02.292"/>
    <p1510:client id="{529E741A-A276-772F-FFB5-2954F31D24DB}" v="22" dt="2022-09-28T04:51:44.387"/>
    <p1510:client id="{53032017-CEB5-DE27-F1FA-B4DE88060054}" v="1253" dt="2022-10-05T19:38:11.392"/>
    <p1510:client id="{5C2D9265-9EB9-066A-8EDF-1DC68B94F8A5}" v="17" dt="2022-10-07T15:58:34.992"/>
    <p1510:client id="{78EB0679-3E8E-81E9-4DE5-0CAEB58003B9}" v="31" dt="2022-10-04T17:28:31.547"/>
    <p1510:client id="{790943A4-9A28-F790-A333-9F86C157DF6E}" v="586" dt="2022-10-05T17:40:46.367"/>
    <p1510:client id="{8209AC6F-79AE-FAB6-26D8-F61806EBC6C2}" v="1586" dt="2022-09-27T04:29:11.091"/>
    <p1510:client id="{9CA477F1-85D2-350F-E4DA-C89D79CEB199}" v="1420" dt="2022-10-04T19:52:15.961"/>
    <p1510:client id="{A1B70F3C-6300-9675-51B5-E9E571F1DFC9}" v="20" dt="2022-10-11T21:21:33.663"/>
    <p1510:client id="{B968A905-2C10-A987-FE5C-FB1958B7E159}" v="610" dt="2022-09-19T21:14:47.055"/>
    <p1510:client id="{F430E7D2-A5DE-97FA-E100-835D19689E61}" v="17" dt="2022-09-20T23:23:20.289"/>
    <p1510:client id="{F670A3C0-2CC7-DA26-DA0C-CA6A9C3C0E41}" v="338" dt="2022-10-05T02:38:12.961"/>
    <p1510:client id="{FDFD99B4-63DC-CE44-667B-326C4C5BEC24}" v="385" dt="2022-09-26T19:13:02.0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font" Target="fonts/font7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font" Target="fonts/font2.fntdata"/><Relationship Id="rId5" Type="http://schemas.openxmlformats.org/officeDocument/2006/relationships/slide" Target="slides/slide1.xml"/><Relationship Id="rId61" Type="http://schemas.openxmlformats.org/officeDocument/2006/relationships/font" Target="fonts/font5.fntdata"/><Relationship Id="rId95" Type="http://customschemas.google.com/relationships/presentationmetadata" Target="meta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8.fntdata"/><Relationship Id="rId100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98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3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font" Target="fonts/font6.fntdata"/><Relationship Id="rId9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1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font" Target="fonts/font4.fntdata"/><Relationship Id="rId99" Type="http://schemas.openxmlformats.org/officeDocument/2006/relationships/tableStyles" Target="tableStyles.xml"/><Relationship Id="rId10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97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a Mascarenhas" userId="S::juliana.mascarenhas@dio.me::573f2dcc-13b6-4a88-af1c-35ffa781b5c6" providerId="AD" clId="Web-{A1B70F3C-6300-9675-51B5-E9E571F1DFC9}"/>
    <pc:docChg chg="addSld delSld">
      <pc:chgData name="Juliana Mascarenhas" userId="S::juliana.mascarenhas@dio.me::573f2dcc-13b6-4a88-af1c-35ffa781b5c6" providerId="AD" clId="Web-{A1B70F3C-6300-9675-51B5-E9E571F1DFC9}" dt="2022-10-11T21:21:33.663" v="19"/>
      <pc:docMkLst>
        <pc:docMk/>
      </pc:docMkLst>
      <pc:sldChg chg="del">
        <pc:chgData name="Juliana Mascarenhas" userId="S::juliana.mascarenhas@dio.me::573f2dcc-13b6-4a88-af1c-35ffa781b5c6" providerId="AD" clId="Web-{A1B70F3C-6300-9675-51B5-E9E571F1DFC9}" dt="2022-10-11T21:21:30.007" v="4"/>
        <pc:sldMkLst>
          <pc:docMk/>
          <pc:sldMk cId="3043031609" sldId="305"/>
        </pc:sldMkLst>
      </pc:sldChg>
      <pc:sldChg chg="del">
        <pc:chgData name="Juliana Mascarenhas" userId="S::juliana.mascarenhas@dio.me::573f2dcc-13b6-4a88-af1c-35ffa781b5c6" providerId="AD" clId="Web-{A1B70F3C-6300-9675-51B5-E9E571F1DFC9}" dt="2022-10-11T21:21:30.023" v="9"/>
        <pc:sldMkLst>
          <pc:docMk/>
          <pc:sldMk cId="2131736360" sldId="371"/>
        </pc:sldMkLst>
      </pc:sldChg>
      <pc:sldChg chg="del">
        <pc:chgData name="Juliana Mascarenhas" userId="S::juliana.mascarenhas@dio.me::573f2dcc-13b6-4a88-af1c-35ffa781b5c6" providerId="AD" clId="Web-{A1B70F3C-6300-9675-51B5-E9E571F1DFC9}" dt="2022-10-11T21:21:29.991" v="2"/>
        <pc:sldMkLst>
          <pc:docMk/>
          <pc:sldMk cId="1091720695" sldId="372"/>
        </pc:sldMkLst>
      </pc:sldChg>
      <pc:sldChg chg="del">
        <pc:chgData name="Juliana Mascarenhas" userId="S::juliana.mascarenhas@dio.me::573f2dcc-13b6-4a88-af1c-35ffa781b5c6" providerId="AD" clId="Web-{A1B70F3C-6300-9675-51B5-E9E571F1DFC9}" dt="2022-10-11T21:21:30.023" v="8"/>
        <pc:sldMkLst>
          <pc:docMk/>
          <pc:sldMk cId="327705838" sldId="373"/>
        </pc:sldMkLst>
      </pc:sldChg>
      <pc:sldChg chg="del">
        <pc:chgData name="Juliana Mascarenhas" userId="S::juliana.mascarenhas@dio.me::573f2dcc-13b6-4a88-af1c-35ffa781b5c6" providerId="AD" clId="Web-{A1B70F3C-6300-9675-51B5-E9E571F1DFC9}" dt="2022-10-11T21:21:30.007" v="6"/>
        <pc:sldMkLst>
          <pc:docMk/>
          <pc:sldMk cId="3126921000" sldId="374"/>
        </pc:sldMkLst>
      </pc:sldChg>
      <pc:sldChg chg="del">
        <pc:chgData name="Juliana Mascarenhas" userId="S::juliana.mascarenhas@dio.me::573f2dcc-13b6-4a88-af1c-35ffa781b5c6" providerId="AD" clId="Web-{A1B70F3C-6300-9675-51B5-E9E571F1DFC9}" dt="2022-10-11T21:21:30.007" v="7"/>
        <pc:sldMkLst>
          <pc:docMk/>
          <pc:sldMk cId="2676620884" sldId="375"/>
        </pc:sldMkLst>
      </pc:sldChg>
      <pc:sldChg chg="del">
        <pc:chgData name="Juliana Mascarenhas" userId="S::juliana.mascarenhas@dio.me::573f2dcc-13b6-4a88-af1c-35ffa781b5c6" providerId="AD" clId="Web-{A1B70F3C-6300-9675-51B5-E9E571F1DFC9}" dt="2022-10-11T21:21:30.007" v="5"/>
        <pc:sldMkLst>
          <pc:docMk/>
          <pc:sldMk cId="1057050756" sldId="376"/>
        </pc:sldMkLst>
      </pc:sldChg>
      <pc:sldChg chg="del">
        <pc:chgData name="Juliana Mascarenhas" userId="S::juliana.mascarenhas@dio.me::573f2dcc-13b6-4a88-af1c-35ffa781b5c6" providerId="AD" clId="Web-{A1B70F3C-6300-9675-51B5-E9E571F1DFC9}" dt="2022-10-11T21:21:30.007" v="3"/>
        <pc:sldMkLst>
          <pc:docMk/>
          <pc:sldMk cId="1944861322" sldId="377"/>
        </pc:sldMkLst>
      </pc:sldChg>
      <pc:sldChg chg="del">
        <pc:chgData name="Juliana Mascarenhas" userId="S::juliana.mascarenhas@dio.me::573f2dcc-13b6-4a88-af1c-35ffa781b5c6" providerId="AD" clId="Web-{A1B70F3C-6300-9675-51B5-E9E571F1DFC9}" dt="2022-10-11T21:21:29.991" v="0"/>
        <pc:sldMkLst>
          <pc:docMk/>
          <pc:sldMk cId="2535959071" sldId="378"/>
        </pc:sldMkLst>
      </pc:sldChg>
      <pc:sldChg chg="del">
        <pc:chgData name="Juliana Mascarenhas" userId="S::juliana.mascarenhas@dio.me::573f2dcc-13b6-4a88-af1c-35ffa781b5c6" providerId="AD" clId="Web-{A1B70F3C-6300-9675-51B5-E9E571F1DFC9}" dt="2022-10-11T21:21:29.991" v="1"/>
        <pc:sldMkLst>
          <pc:docMk/>
          <pc:sldMk cId="2490265994" sldId="379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2.757" v="10"/>
        <pc:sldMkLst>
          <pc:docMk/>
          <pc:sldMk cId="1155271257" sldId="393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2.835" v="11"/>
        <pc:sldMkLst>
          <pc:docMk/>
          <pc:sldMk cId="2367749261" sldId="394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2.898" v="12"/>
        <pc:sldMkLst>
          <pc:docMk/>
          <pc:sldMk cId="2728584338" sldId="395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3.023" v="13"/>
        <pc:sldMkLst>
          <pc:docMk/>
          <pc:sldMk cId="1682153739" sldId="396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3.163" v="14"/>
        <pc:sldMkLst>
          <pc:docMk/>
          <pc:sldMk cId="3530394080" sldId="397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3.304" v="15"/>
        <pc:sldMkLst>
          <pc:docMk/>
          <pc:sldMk cId="1192546439" sldId="398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3.382" v="16"/>
        <pc:sldMkLst>
          <pc:docMk/>
          <pc:sldMk cId="3868278029" sldId="399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3.491" v="17"/>
        <pc:sldMkLst>
          <pc:docMk/>
          <pc:sldMk cId="1688980251" sldId="400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3.585" v="18"/>
        <pc:sldMkLst>
          <pc:docMk/>
          <pc:sldMk cId="729420167" sldId="401"/>
        </pc:sldMkLst>
      </pc:sldChg>
      <pc:sldChg chg="add">
        <pc:chgData name="Juliana Mascarenhas" userId="S::juliana.mascarenhas@dio.me::573f2dcc-13b6-4a88-af1c-35ffa781b5c6" providerId="AD" clId="Web-{A1B70F3C-6300-9675-51B5-E9E571F1DFC9}" dt="2022-10-11T21:21:33.663" v="19"/>
        <pc:sldMkLst>
          <pc:docMk/>
          <pc:sldMk cId="2489274067" sldId="402"/>
        </pc:sldMkLst>
      </pc:sldChg>
    </pc:docChg>
  </pc:docChgLst>
  <pc:docChgLst>
    <pc:chgData name="Juliana Mascarenhas" userId="S::juliana.mascarenhas@dio.me::573f2dcc-13b6-4a88-af1c-35ffa781b5c6" providerId="AD" clId="Web-{529E741A-A276-772F-FFB5-2954F31D24DB}"/>
    <pc:docChg chg="modSld">
      <pc:chgData name="Juliana Mascarenhas" userId="S::juliana.mascarenhas@dio.me::573f2dcc-13b6-4a88-af1c-35ffa781b5c6" providerId="AD" clId="Web-{529E741A-A276-772F-FFB5-2954F31D24DB}" dt="2022-09-28T04:51:44.387" v="21" actId="14100"/>
      <pc:docMkLst>
        <pc:docMk/>
      </pc:docMkLst>
      <pc:sldChg chg="addSp modSp">
        <pc:chgData name="Juliana Mascarenhas" userId="S::juliana.mascarenhas@dio.me::573f2dcc-13b6-4a88-af1c-35ffa781b5c6" providerId="AD" clId="Web-{529E741A-A276-772F-FFB5-2954F31D24DB}" dt="2022-09-28T04:51:44.387" v="21" actId="14100"/>
        <pc:sldMkLst>
          <pc:docMk/>
          <pc:sldMk cId="3365078399" sldId="301"/>
        </pc:sldMkLst>
        <pc:spChg chg="add mod">
          <ac:chgData name="Juliana Mascarenhas" userId="S::juliana.mascarenhas@dio.me::573f2dcc-13b6-4a88-af1c-35ffa781b5c6" providerId="AD" clId="Web-{529E741A-A276-772F-FFB5-2954F31D24DB}" dt="2022-09-28T04:51:34.121" v="19" actId="14100"/>
          <ac:spMkLst>
            <pc:docMk/>
            <pc:sldMk cId="3365078399" sldId="301"/>
            <ac:spMk id="4" creationId="{BA9754DE-A27E-3747-EA56-F48BD9B79AAC}"/>
          </ac:spMkLst>
        </pc:spChg>
        <pc:spChg chg="mod">
          <ac:chgData name="Juliana Mascarenhas" userId="S::juliana.mascarenhas@dio.me::573f2dcc-13b6-4a88-af1c-35ffa781b5c6" providerId="AD" clId="Web-{529E741A-A276-772F-FFB5-2954F31D24DB}" dt="2022-09-28T04:51:44.387" v="21" actId="14100"/>
          <ac:spMkLst>
            <pc:docMk/>
            <pc:sldMk cId="3365078399" sldId="301"/>
            <ac:spMk id="274" creationId="{00000000-0000-0000-0000-000000000000}"/>
          </ac:spMkLst>
        </pc:spChg>
        <pc:picChg chg="mod">
          <ac:chgData name="Juliana Mascarenhas" userId="S::juliana.mascarenhas@dio.me::573f2dcc-13b6-4a88-af1c-35ffa781b5c6" providerId="AD" clId="Web-{529E741A-A276-772F-FFB5-2954F31D24DB}" dt="2022-09-28T04:51:39.215" v="20" actId="1076"/>
          <ac:picMkLst>
            <pc:docMk/>
            <pc:sldMk cId="3365078399" sldId="301"/>
            <ac:picMk id="2" creationId="{CC3BF32F-0D25-493C-1EAE-C7E4B2A97BF7}"/>
          </ac:picMkLst>
        </pc:picChg>
      </pc:sldChg>
    </pc:docChg>
  </pc:docChgLst>
  <pc:docChgLst>
    <pc:chgData name="Juliana Mascarenhas" userId="S::juliana.mascarenhas@dio.me::573f2dcc-13b6-4a88-af1c-35ffa781b5c6" providerId="AD" clId="Web-{78EB0679-3E8E-81E9-4DE5-0CAEB58003B9}"/>
    <pc:docChg chg="delSld modSld">
      <pc:chgData name="Juliana Mascarenhas" userId="S::juliana.mascarenhas@dio.me::573f2dcc-13b6-4a88-af1c-35ffa781b5c6" providerId="AD" clId="Web-{78EB0679-3E8E-81E9-4DE5-0CAEB58003B9}" dt="2022-10-04T17:28:31.547" v="29"/>
      <pc:docMkLst>
        <pc:docMk/>
      </pc:docMkLst>
      <pc:sldChg chg="modSp">
        <pc:chgData name="Juliana Mascarenhas" userId="S::juliana.mascarenhas@dio.me::573f2dcc-13b6-4a88-af1c-35ffa781b5c6" providerId="AD" clId="Web-{78EB0679-3E8E-81E9-4DE5-0CAEB58003B9}" dt="2022-10-04T17:28:25.235" v="28" actId="14100"/>
        <pc:sldMkLst>
          <pc:docMk/>
          <pc:sldMk cId="0" sldId="257"/>
        </pc:sldMkLst>
        <pc:spChg chg="mod">
          <ac:chgData name="Juliana Mascarenhas" userId="S::juliana.mascarenhas@dio.me::573f2dcc-13b6-4a88-af1c-35ffa781b5c6" providerId="AD" clId="Web-{78EB0679-3E8E-81E9-4DE5-0CAEB58003B9}" dt="2022-10-04T17:28:25.235" v="28" actId="14100"/>
          <ac:spMkLst>
            <pc:docMk/>
            <pc:sldMk cId="0" sldId="257"/>
            <ac:spMk id="2" creationId="{9291D37F-6091-32B0-B969-022DEB2BC32F}"/>
          </ac:spMkLst>
        </pc:spChg>
        <pc:spChg chg="mod">
          <ac:chgData name="Juliana Mascarenhas" userId="S::juliana.mascarenhas@dio.me::573f2dcc-13b6-4a88-af1c-35ffa781b5c6" providerId="AD" clId="Web-{78EB0679-3E8E-81E9-4DE5-0CAEB58003B9}" dt="2022-10-04T17:28:19.719" v="27" actId="20577"/>
          <ac:spMkLst>
            <pc:docMk/>
            <pc:sldMk cId="0" sldId="257"/>
            <ac:spMk id="65" creationId="{00000000-0000-0000-0000-000000000000}"/>
          </ac:spMkLst>
        </pc:spChg>
      </pc:sldChg>
      <pc:sldChg chg="del">
        <pc:chgData name="Juliana Mascarenhas" userId="S::juliana.mascarenhas@dio.me::573f2dcc-13b6-4a88-af1c-35ffa781b5c6" providerId="AD" clId="Web-{78EB0679-3E8E-81E9-4DE5-0CAEB58003B9}" dt="2022-10-04T17:28:31.547" v="29"/>
        <pc:sldMkLst>
          <pc:docMk/>
          <pc:sldMk cId="42165648" sldId="299"/>
        </pc:sldMkLst>
      </pc:sldChg>
    </pc:docChg>
  </pc:docChgLst>
  <pc:docChgLst>
    <pc:chgData name="Juliana Mascarenhas" userId="S::juliana.mascarenhas@dio.me::573f2dcc-13b6-4a88-af1c-35ffa781b5c6" providerId="AD" clId="Web-{F670A3C0-2CC7-DA26-DA0C-CA6A9C3C0E41}"/>
    <pc:docChg chg="addSld delSld modSld sldOrd">
      <pc:chgData name="Juliana Mascarenhas" userId="S::juliana.mascarenhas@dio.me::573f2dcc-13b6-4a88-af1c-35ffa781b5c6" providerId="AD" clId="Web-{F670A3C0-2CC7-DA26-DA0C-CA6A9C3C0E41}" dt="2022-10-05T02:38:12.961" v="382"/>
      <pc:docMkLst>
        <pc:docMk/>
      </pc:docMkLst>
      <pc:sldChg chg="modSp">
        <pc:chgData name="Juliana Mascarenhas" userId="S::juliana.mascarenhas@dio.me::573f2dcc-13b6-4a88-af1c-35ffa781b5c6" providerId="AD" clId="Web-{F670A3C0-2CC7-DA26-DA0C-CA6A9C3C0E41}" dt="2022-10-05T02:35:54.144" v="366" actId="20577"/>
        <pc:sldMkLst>
          <pc:docMk/>
          <pc:sldMk cId="3722307344" sldId="298"/>
        </pc:sldMkLst>
        <pc:spChg chg="mod">
          <ac:chgData name="Juliana Mascarenhas" userId="S::juliana.mascarenhas@dio.me::573f2dcc-13b6-4a88-af1c-35ffa781b5c6" providerId="AD" clId="Web-{F670A3C0-2CC7-DA26-DA0C-CA6A9C3C0E41}" dt="2022-10-05T02:12:00.937" v="8" actId="1076"/>
          <ac:spMkLst>
            <pc:docMk/>
            <pc:sldMk cId="3722307344" sldId="298"/>
            <ac:spMk id="10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F670A3C0-2CC7-DA26-DA0C-CA6A9C3C0E41}" dt="2022-10-05T02:35:54.144" v="366" actId="20577"/>
          <ac:spMkLst>
            <pc:docMk/>
            <pc:sldMk cId="3722307344" sldId="298"/>
            <ac:spMk id="107" creationId="{00000000-0000-0000-0000-000000000000}"/>
          </ac:spMkLst>
        </pc:spChg>
      </pc:sldChg>
      <pc:sldChg chg="del">
        <pc:chgData name="Juliana Mascarenhas" userId="S::juliana.mascarenhas@dio.me::573f2dcc-13b6-4a88-af1c-35ffa781b5c6" providerId="AD" clId="Web-{F670A3C0-2CC7-DA26-DA0C-CA6A9C3C0E41}" dt="2022-10-05T02:34:49.810" v="347"/>
        <pc:sldMkLst>
          <pc:docMk/>
          <pc:sldMk cId="3091640721" sldId="304"/>
        </pc:sldMkLst>
      </pc:sldChg>
      <pc:sldChg chg="modSp">
        <pc:chgData name="Juliana Mascarenhas" userId="S::juliana.mascarenhas@dio.me::573f2dcc-13b6-4a88-af1c-35ffa781b5c6" providerId="AD" clId="Web-{F670A3C0-2CC7-DA26-DA0C-CA6A9C3C0E41}" dt="2022-10-05T02:36:30.786" v="377" actId="20577"/>
        <pc:sldMkLst>
          <pc:docMk/>
          <pc:sldMk cId="4083238374" sldId="306"/>
        </pc:sldMkLst>
        <pc:spChg chg="mod">
          <ac:chgData name="Juliana Mascarenhas" userId="S::juliana.mascarenhas@dio.me::573f2dcc-13b6-4a88-af1c-35ffa781b5c6" providerId="AD" clId="Web-{F670A3C0-2CC7-DA26-DA0C-CA6A9C3C0E41}" dt="2022-10-05T02:36:30.786" v="377" actId="20577"/>
          <ac:spMkLst>
            <pc:docMk/>
            <pc:sldMk cId="4083238374" sldId="306"/>
            <ac:spMk id="107" creationId="{00000000-0000-0000-0000-000000000000}"/>
          </ac:spMkLst>
        </pc:spChg>
      </pc:sldChg>
      <pc:sldChg chg="modSp">
        <pc:chgData name="Juliana Mascarenhas" userId="S::juliana.mascarenhas@dio.me::573f2dcc-13b6-4a88-af1c-35ffa781b5c6" providerId="AD" clId="Web-{F670A3C0-2CC7-DA26-DA0C-CA6A9C3C0E41}" dt="2022-10-05T02:36:49.287" v="381" actId="20577"/>
        <pc:sldMkLst>
          <pc:docMk/>
          <pc:sldMk cId="3400344126" sldId="310"/>
        </pc:sldMkLst>
        <pc:spChg chg="mod">
          <ac:chgData name="Juliana Mascarenhas" userId="S::juliana.mascarenhas@dio.me::573f2dcc-13b6-4a88-af1c-35ffa781b5c6" providerId="AD" clId="Web-{F670A3C0-2CC7-DA26-DA0C-CA6A9C3C0E41}" dt="2022-10-05T02:36:49.287" v="381" actId="20577"/>
          <ac:spMkLst>
            <pc:docMk/>
            <pc:sldMk cId="3400344126" sldId="310"/>
            <ac:spMk id="107" creationId="{00000000-0000-0000-0000-000000000000}"/>
          </ac:spMkLst>
        </pc:spChg>
      </pc:sldChg>
      <pc:sldChg chg="modSp mod modShow">
        <pc:chgData name="Juliana Mascarenhas" userId="S::juliana.mascarenhas@dio.me::573f2dcc-13b6-4a88-af1c-35ffa781b5c6" providerId="AD" clId="Web-{F670A3C0-2CC7-DA26-DA0C-CA6A9C3C0E41}" dt="2022-10-05T02:35:19.389" v="354" actId="14100"/>
        <pc:sldMkLst>
          <pc:docMk/>
          <pc:sldMk cId="2056733846" sldId="351"/>
        </pc:sldMkLst>
        <pc:spChg chg="mod">
          <ac:chgData name="Juliana Mascarenhas" userId="S::juliana.mascarenhas@dio.me::573f2dcc-13b6-4a88-af1c-35ffa781b5c6" providerId="AD" clId="Web-{F670A3C0-2CC7-DA26-DA0C-CA6A9C3C0E41}" dt="2022-10-05T02:35:19.389" v="354" actId="14100"/>
          <ac:spMkLst>
            <pc:docMk/>
            <pc:sldMk cId="2056733846" sldId="351"/>
            <ac:spMk id="107" creationId="{00000000-0000-0000-0000-000000000000}"/>
          </ac:spMkLst>
        </pc:spChg>
      </pc:sldChg>
      <pc:sldChg chg="ord">
        <pc:chgData name="Juliana Mascarenhas" userId="S::juliana.mascarenhas@dio.me::573f2dcc-13b6-4a88-af1c-35ffa781b5c6" providerId="AD" clId="Web-{F670A3C0-2CC7-DA26-DA0C-CA6A9C3C0E41}" dt="2022-10-05T02:38:12.961" v="382"/>
        <pc:sldMkLst>
          <pc:docMk/>
          <pc:sldMk cId="3251211283" sldId="352"/>
        </pc:sldMkLst>
      </pc:sldChg>
      <pc:sldChg chg="modNotes">
        <pc:chgData name="Juliana Mascarenhas" userId="S::juliana.mascarenhas@dio.me::573f2dcc-13b6-4a88-af1c-35ffa781b5c6" providerId="AD" clId="Web-{F670A3C0-2CC7-DA26-DA0C-CA6A9C3C0E41}" dt="2022-10-05T02:13:26.455" v="62"/>
        <pc:sldMkLst>
          <pc:docMk/>
          <pc:sldMk cId="3677006325" sldId="356"/>
        </pc:sldMkLst>
      </pc:sldChg>
      <pc:sldChg chg="addSp modSp">
        <pc:chgData name="Juliana Mascarenhas" userId="S::juliana.mascarenhas@dio.me::573f2dcc-13b6-4a88-af1c-35ffa781b5c6" providerId="AD" clId="Web-{F670A3C0-2CC7-DA26-DA0C-CA6A9C3C0E41}" dt="2022-10-05T02:15:46.740" v="103" actId="20577"/>
        <pc:sldMkLst>
          <pc:docMk/>
          <pc:sldMk cId="279700708" sldId="357"/>
        </pc:sldMkLst>
        <pc:spChg chg="add mod">
          <ac:chgData name="Juliana Mascarenhas" userId="S::juliana.mascarenhas@dio.me::573f2dcc-13b6-4a88-af1c-35ffa781b5c6" providerId="AD" clId="Web-{F670A3C0-2CC7-DA26-DA0C-CA6A9C3C0E41}" dt="2022-10-05T02:14:14.474" v="68" actId="14100"/>
          <ac:spMkLst>
            <pc:docMk/>
            <pc:sldMk cId="279700708" sldId="357"/>
            <ac:spMk id="2" creationId="{AE587384-B71C-5795-762B-2B38046164FB}"/>
          </ac:spMkLst>
        </pc:spChg>
        <pc:spChg chg="add mod">
          <ac:chgData name="Juliana Mascarenhas" userId="S::juliana.mascarenhas@dio.me::573f2dcc-13b6-4a88-af1c-35ffa781b5c6" providerId="AD" clId="Web-{F670A3C0-2CC7-DA26-DA0C-CA6A9C3C0E41}" dt="2022-10-05T02:15:46.740" v="103" actId="20577"/>
          <ac:spMkLst>
            <pc:docMk/>
            <pc:sldMk cId="279700708" sldId="357"/>
            <ac:spMk id="7" creationId="{95F86CC5-55AC-5548-4558-4E010FEC7EE0}"/>
          </ac:spMkLst>
        </pc:spChg>
      </pc:sldChg>
      <pc:sldChg chg="addSp delSp modSp add del ord replId modNotes">
        <pc:chgData name="Juliana Mascarenhas" userId="S::juliana.mascarenhas@dio.me::573f2dcc-13b6-4a88-af1c-35ffa781b5c6" providerId="AD" clId="Web-{F670A3C0-2CC7-DA26-DA0C-CA6A9C3C0E41}" dt="2022-10-05T02:27:36.953" v="205"/>
        <pc:sldMkLst>
          <pc:docMk/>
          <pc:sldMk cId="403214423" sldId="358"/>
        </pc:sldMkLst>
        <pc:spChg chg="del mod">
          <ac:chgData name="Juliana Mascarenhas" userId="S::juliana.mascarenhas@dio.me::573f2dcc-13b6-4a88-af1c-35ffa781b5c6" providerId="AD" clId="Web-{F670A3C0-2CC7-DA26-DA0C-CA6A9C3C0E41}" dt="2022-10-05T02:21:01.422" v="157"/>
          <ac:spMkLst>
            <pc:docMk/>
            <pc:sldMk cId="403214423" sldId="358"/>
            <ac:spMk id="2" creationId="{AE587384-B71C-5795-762B-2B38046164FB}"/>
          </ac:spMkLst>
        </pc:spChg>
        <pc:spChg chg="add">
          <ac:chgData name="Juliana Mascarenhas" userId="S::juliana.mascarenhas@dio.me::573f2dcc-13b6-4a88-af1c-35ffa781b5c6" providerId="AD" clId="Web-{F670A3C0-2CC7-DA26-DA0C-CA6A9C3C0E41}" dt="2022-10-05T02:20:54.547" v="156"/>
          <ac:spMkLst>
            <pc:docMk/>
            <pc:sldMk cId="403214423" sldId="358"/>
            <ac:spMk id="6" creationId="{D8962A21-5AD9-0C82-C113-82A089CCC3EF}"/>
          </ac:spMkLst>
        </pc:spChg>
        <pc:spChg chg="mod">
          <ac:chgData name="Juliana Mascarenhas" userId="S::juliana.mascarenhas@dio.me::573f2dcc-13b6-4a88-af1c-35ffa781b5c6" providerId="AD" clId="Web-{F670A3C0-2CC7-DA26-DA0C-CA6A9C3C0E41}" dt="2022-10-05T02:18:39.886" v="136"/>
          <ac:spMkLst>
            <pc:docMk/>
            <pc:sldMk cId="403214423" sldId="358"/>
            <ac:spMk id="7" creationId="{95F86CC5-55AC-5548-4558-4E010FEC7EE0}"/>
          </ac:spMkLst>
        </pc:spChg>
      </pc:sldChg>
      <pc:sldChg chg="addSp delSp modSp add replId">
        <pc:chgData name="Juliana Mascarenhas" userId="S::juliana.mascarenhas@dio.me::573f2dcc-13b6-4a88-af1c-35ffa781b5c6" providerId="AD" clId="Web-{F670A3C0-2CC7-DA26-DA0C-CA6A9C3C0E41}" dt="2022-10-05T02:20:53.140" v="155"/>
        <pc:sldMkLst>
          <pc:docMk/>
          <pc:sldMk cId="3103462459" sldId="359"/>
        </pc:sldMkLst>
        <pc:spChg chg="del mod">
          <ac:chgData name="Juliana Mascarenhas" userId="S::juliana.mascarenhas@dio.me::573f2dcc-13b6-4a88-af1c-35ffa781b5c6" providerId="AD" clId="Web-{F670A3C0-2CC7-DA26-DA0C-CA6A9C3C0E41}" dt="2022-10-05T02:20:53.140" v="155"/>
          <ac:spMkLst>
            <pc:docMk/>
            <pc:sldMk cId="3103462459" sldId="359"/>
            <ac:spMk id="2" creationId="{AE587384-B71C-5795-762B-2B38046164FB}"/>
          </ac:spMkLst>
        </pc:spChg>
        <pc:spChg chg="mod">
          <ac:chgData name="Juliana Mascarenhas" userId="S::juliana.mascarenhas@dio.me::573f2dcc-13b6-4a88-af1c-35ffa781b5c6" providerId="AD" clId="Web-{F670A3C0-2CC7-DA26-DA0C-CA6A9C3C0E41}" dt="2022-10-05T02:20:21.593" v="153" actId="20577"/>
          <ac:spMkLst>
            <pc:docMk/>
            <pc:sldMk cId="3103462459" sldId="359"/>
            <ac:spMk id="7" creationId="{95F86CC5-55AC-5548-4558-4E010FEC7EE0}"/>
          </ac:spMkLst>
        </pc:spChg>
        <pc:spChg chg="add">
          <ac:chgData name="Juliana Mascarenhas" userId="S::juliana.mascarenhas@dio.me::573f2dcc-13b6-4a88-af1c-35ffa781b5c6" providerId="AD" clId="Web-{F670A3C0-2CC7-DA26-DA0C-CA6A9C3C0E41}" dt="2022-10-05T02:20:51.343" v="154"/>
          <ac:spMkLst>
            <pc:docMk/>
            <pc:sldMk cId="3103462459" sldId="359"/>
            <ac:spMk id="8" creationId="{6CF21E6A-62A7-3A34-4638-09C28C514CED}"/>
          </ac:spMkLst>
        </pc:spChg>
      </pc:sldChg>
      <pc:sldChg chg="addSp delSp modSp add replId">
        <pc:chgData name="Juliana Mascarenhas" userId="S::juliana.mascarenhas@dio.me::573f2dcc-13b6-4a88-af1c-35ffa781b5c6" providerId="AD" clId="Web-{F670A3C0-2CC7-DA26-DA0C-CA6A9C3C0E41}" dt="2022-10-05T02:26:25.576" v="203" actId="1076"/>
        <pc:sldMkLst>
          <pc:docMk/>
          <pc:sldMk cId="2981976074" sldId="360"/>
        </pc:sldMkLst>
        <pc:spChg chg="add mod">
          <ac:chgData name="Juliana Mascarenhas" userId="S::juliana.mascarenhas@dio.me::573f2dcc-13b6-4a88-af1c-35ffa781b5c6" providerId="AD" clId="Web-{F670A3C0-2CC7-DA26-DA0C-CA6A9C3C0E41}" dt="2022-10-05T02:26:24.076" v="202" actId="1076"/>
          <ac:spMkLst>
            <pc:docMk/>
            <pc:sldMk cId="2981976074" sldId="360"/>
            <ac:spMk id="2" creationId="{AFD34DEA-17EC-985C-4C43-2DAD85FFDEAF}"/>
          </ac:spMkLst>
        </pc:spChg>
        <pc:spChg chg="del">
          <ac:chgData name="Juliana Mascarenhas" userId="S::juliana.mascarenhas@dio.me::573f2dcc-13b6-4a88-af1c-35ffa781b5c6" providerId="AD" clId="Web-{F670A3C0-2CC7-DA26-DA0C-CA6A9C3C0E41}" dt="2022-10-05T02:22:11.455" v="160"/>
          <ac:spMkLst>
            <pc:docMk/>
            <pc:sldMk cId="2981976074" sldId="360"/>
            <ac:spMk id="6" creationId="{D8962A21-5AD9-0C82-C113-82A089CCC3EF}"/>
          </ac:spMkLst>
        </pc:spChg>
        <pc:spChg chg="del">
          <ac:chgData name="Juliana Mascarenhas" userId="S::juliana.mascarenhas@dio.me::573f2dcc-13b6-4a88-af1c-35ffa781b5c6" providerId="AD" clId="Web-{F670A3C0-2CC7-DA26-DA0C-CA6A9C3C0E41}" dt="2022-10-05T02:22:13.471" v="161"/>
          <ac:spMkLst>
            <pc:docMk/>
            <pc:sldMk cId="2981976074" sldId="360"/>
            <ac:spMk id="7" creationId="{95F86CC5-55AC-5548-4558-4E010FEC7EE0}"/>
          </ac:spMkLst>
        </pc:spChg>
        <pc:spChg chg="add mod">
          <ac:chgData name="Juliana Mascarenhas" userId="S::juliana.mascarenhas@dio.me::573f2dcc-13b6-4a88-af1c-35ffa781b5c6" providerId="AD" clId="Web-{F670A3C0-2CC7-DA26-DA0C-CA6A9C3C0E41}" dt="2022-10-05T02:23:14.820" v="172" actId="1076"/>
          <ac:spMkLst>
            <pc:docMk/>
            <pc:sldMk cId="2981976074" sldId="360"/>
            <ac:spMk id="8" creationId="{1755D7CC-FE57-A38A-E6A9-C2E677083822}"/>
          </ac:spMkLst>
        </pc:spChg>
        <pc:spChg chg="add mod">
          <ac:chgData name="Juliana Mascarenhas" userId="S::juliana.mascarenhas@dio.me::573f2dcc-13b6-4a88-af1c-35ffa781b5c6" providerId="AD" clId="Web-{F670A3C0-2CC7-DA26-DA0C-CA6A9C3C0E41}" dt="2022-10-05T02:26:14.185" v="201" actId="1076"/>
          <ac:spMkLst>
            <pc:docMk/>
            <pc:sldMk cId="2981976074" sldId="360"/>
            <ac:spMk id="10" creationId="{E0C8D4C2-B773-254A-5914-A24A2C553F8F}"/>
          </ac:spMkLst>
        </pc:spChg>
        <pc:picChg chg="add mod">
          <ac:chgData name="Juliana Mascarenhas" userId="S::juliana.mascarenhas@dio.me::573f2dcc-13b6-4a88-af1c-35ffa781b5c6" providerId="AD" clId="Web-{F670A3C0-2CC7-DA26-DA0C-CA6A9C3C0E41}" dt="2022-10-05T02:26:25.576" v="203" actId="1076"/>
          <ac:picMkLst>
            <pc:docMk/>
            <pc:sldMk cId="2981976074" sldId="360"/>
            <ac:picMk id="9" creationId="{81A2897D-DC1F-1CF3-61CF-572B9C76FEC0}"/>
          </ac:picMkLst>
        </pc:picChg>
      </pc:sldChg>
      <pc:sldChg chg="modSp add replId">
        <pc:chgData name="Juliana Mascarenhas" userId="S::juliana.mascarenhas@dio.me::573f2dcc-13b6-4a88-af1c-35ffa781b5c6" providerId="AD" clId="Web-{F670A3C0-2CC7-DA26-DA0C-CA6A9C3C0E41}" dt="2022-10-05T02:29:43.097" v="237" actId="20577"/>
        <pc:sldMkLst>
          <pc:docMk/>
          <pc:sldMk cId="4102989757" sldId="361"/>
        </pc:sldMkLst>
        <pc:spChg chg="mod">
          <ac:chgData name="Juliana Mascarenhas" userId="S::juliana.mascarenhas@dio.me::573f2dcc-13b6-4a88-af1c-35ffa781b5c6" providerId="AD" clId="Web-{F670A3C0-2CC7-DA26-DA0C-CA6A9C3C0E41}" dt="2022-10-05T02:29:43.097" v="237" actId="20577"/>
          <ac:spMkLst>
            <pc:docMk/>
            <pc:sldMk cId="4102989757" sldId="361"/>
            <ac:spMk id="7" creationId="{95F86CC5-55AC-5548-4558-4E010FEC7EE0}"/>
          </ac:spMkLst>
        </pc:spChg>
      </pc:sldChg>
      <pc:sldChg chg="modSp add replId modNotes">
        <pc:chgData name="Juliana Mascarenhas" userId="S::juliana.mascarenhas@dio.me::573f2dcc-13b6-4a88-af1c-35ffa781b5c6" providerId="AD" clId="Web-{F670A3C0-2CC7-DA26-DA0C-CA6A9C3C0E41}" dt="2022-10-05T02:32:29.134" v="285"/>
        <pc:sldMkLst>
          <pc:docMk/>
          <pc:sldMk cId="1538254632" sldId="362"/>
        </pc:sldMkLst>
        <pc:spChg chg="mod">
          <ac:chgData name="Juliana Mascarenhas" userId="S::juliana.mascarenhas@dio.me::573f2dcc-13b6-4a88-af1c-35ffa781b5c6" providerId="AD" clId="Web-{F670A3C0-2CC7-DA26-DA0C-CA6A9C3C0E41}" dt="2022-10-05T02:29:53.551" v="239" actId="1076"/>
          <ac:spMkLst>
            <pc:docMk/>
            <pc:sldMk cId="1538254632" sldId="362"/>
            <ac:spMk id="6" creationId="{D8962A21-5AD9-0C82-C113-82A089CCC3EF}"/>
          </ac:spMkLst>
        </pc:spChg>
        <pc:spChg chg="mod">
          <ac:chgData name="Juliana Mascarenhas" userId="S::juliana.mascarenhas@dio.me::573f2dcc-13b6-4a88-af1c-35ffa781b5c6" providerId="AD" clId="Web-{F670A3C0-2CC7-DA26-DA0C-CA6A9C3C0E41}" dt="2022-10-05T02:31:56.523" v="282" actId="20577"/>
          <ac:spMkLst>
            <pc:docMk/>
            <pc:sldMk cId="1538254632" sldId="362"/>
            <ac:spMk id="7" creationId="{95F86CC5-55AC-5548-4558-4E010FEC7EE0}"/>
          </ac:spMkLst>
        </pc:spChg>
      </pc:sldChg>
      <pc:sldChg chg="addSp modSp add replId">
        <pc:chgData name="Juliana Mascarenhas" userId="S::juliana.mascarenhas@dio.me::573f2dcc-13b6-4a88-af1c-35ffa781b5c6" providerId="AD" clId="Web-{F670A3C0-2CC7-DA26-DA0C-CA6A9C3C0E41}" dt="2022-10-05T02:34:36.216" v="346" actId="1076"/>
        <pc:sldMkLst>
          <pc:docMk/>
          <pc:sldMk cId="224545338" sldId="363"/>
        </pc:sldMkLst>
        <pc:spChg chg="mod">
          <ac:chgData name="Juliana Mascarenhas" userId="S::juliana.mascarenhas@dio.me::573f2dcc-13b6-4a88-af1c-35ffa781b5c6" providerId="AD" clId="Web-{F670A3C0-2CC7-DA26-DA0C-CA6A9C3C0E41}" dt="2022-10-05T02:34:33.059" v="344" actId="1076"/>
          <ac:spMkLst>
            <pc:docMk/>
            <pc:sldMk cId="224545338" sldId="363"/>
            <ac:spMk id="3" creationId="{D1259112-E26C-8B18-457C-135D460A4172}"/>
          </ac:spMkLst>
        </pc:spChg>
        <pc:spChg chg="mod">
          <ac:chgData name="Juliana Mascarenhas" userId="S::juliana.mascarenhas@dio.me::573f2dcc-13b6-4a88-af1c-35ffa781b5c6" providerId="AD" clId="Web-{F670A3C0-2CC7-DA26-DA0C-CA6A9C3C0E41}" dt="2022-10-05T02:32:50.681" v="289" actId="20577"/>
          <ac:spMkLst>
            <pc:docMk/>
            <pc:sldMk cId="224545338" sldId="363"/>
            <ac:spMk id="87" creationId="{00000000-0000-0000-0000-000000000000}"/>
          </ac:spMkLst>
        </pc:spChg>
        <pc:picChg chg="mod">
          <ac:chgData name="Juliana Mascarenhas" userId="S::juliana.mascarenhas@dio.me::573f2dcc-13b6-4a88-af1c-35ffa781b5c6" providerId="AD" clId="Web-{F670A3C0-2CC7-DA26-DA0C-CA6A9C3C0E41}" dt="2022-10-05T02:34:36.216" v="346" actId="1076"/>
          <ac:picMkLst>
            <pc:docMk/>
            <pc:sldMk cId="224545338" sldId="363"/>
            <ac:picMk id="2" creationId="{067AC4C3-6C99-7F5A-880C-CFEBBEB75589}"/>
          </ac:picMkLst>
        </pc:picChg>
        <pc:picChg chg="add mod">
          <ac:chgData name="Juliana Mascarenhas" userId="S::juliana.mascarenhas@dio.me::573f2dcc-13b6-4a88-af1c-35ffa781b5c6" providerId="AD" clId="Web-{F670A3C0-2CC7-DA26-DA0C-CA6A9C3C0E41}" dt="2022-10-05T02:34:35.278" v="345" actId="1076"/>
          <ac:picMkLst>
            <pc:docMk/>
            <pc:sldMk cId="224545338" sldId="363"/>
            <ac:picMk id="5" creationId="{EE732372-AA19-8514-530A-B2DCC0426BA8}"/>
          </ac:picMkLst>
        </pc:picChg>
      </pc:sldChg>
    </pc:docChg>
  </pc:docChgLst>
  <pc:docChgLst>
    <pc:chgData name="Juliana Mascarenhas" userId="S::juliana.mascarenhas@dio.me::573f2dcc-13b6-4a88-af1c-35ffa781b5c6" providerId="AD" clId="Web-{3D189090-7F5C-8BC3-FFDA-4E093F98915A}"/>
    <pc:docChg chg="addSld delSld modSld sldOrd">
      <pc:chgData name="Juliana Mascarenhas" userId="S::juliana.mascarenhas@dio.me::573f2dcc-13b6-4a88-af1c-35ffa781b5c6" providerId="AD" clId="Web-{3D189090-7F5C-8BC3-FFDA-4E093F98915A}" dt="2022-09-14T05:15:23.142" v="1330"/>
      <pc:docMkLst>
        <pc:docMk/>
      </pc:docMkLst>
      <pc:sldChg chg="addSp modSp">
        <pc:chgData name="Juliana Mascarenhas" userId="S::juliana.mascarenhas@dio.me::573f2dcc-13b6-4a88-af1c-35ffa781b5c6" providerId="AD" clId="Web-{3D189090-7F5C-8BC3-FFDA-4E093F98915A}" dt="2022-09-14T03:41:17.261" v="10" actId="1076"/>
        <pc:sldMkLst>
          <pc:docMk/>
          <pc:sldMk cId="0" sldId="257"/>
        </pc:sldMkLst>
        <pc:spChg chg="mod">
          <ac:chgData name="Juliana Mascarenhas" userId="S::juliana.mascarenhas@dio.me::573f2dcc-13b6-4a88-af1c-35ffa781b5c6" providerId="AD" clId="Web-{3D189090-7F5C-8BC3-FFDA-4E093F98915A}" dt="2022-09-14T03:40:21.166" v="6" actId="20577"/>
          <ac:spMkLst>
            <pc:docMk/>
            <pc:sldMk cId="0" sldId="257"/>
            <ac:spMk id="65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3D189090-7F5C-8BC3-FFDA-4E093F98915A}" dt="2022-09-14T03:41:17.261" v="10" actId="1076"/>
          <ac:picMkLst>
            <pc:docMk/>
            <pc:sldMk cId="0" sldId="257"/>
            <ac:picMk id="3" creationId="{29F71DCF-042F-B1B7-96DF-2785EFFB60B0}"/>
          </ac:picMkLst>
        </pc:picChg>
      </pc:sldChg>
      <pc:sldChg chg="del">
        <pc:chgData name="Juliana Mascarenhas" userId="S::juliana.mascarenhas@dio.me::573f2dcc-13b6-4a88-af1c-35ffa781b5c6" providerId="AD" clId="Web-{3D189090-7F5C-8BC3-FFDA-4E093F98915A}" dt="2022-09-14T03:42:17.419" v="45"/>
        <pc:sldMkLst>
          <pc:docMk/>
          <pc:sldMk cId="0" sldId="259"/>
        </pc:sldMkLst>
      </pc:sldChg>
      <pc:sldChg chg="modSp">
        <pc:chgData name="Juliana Mascarenhas" userId="S::juliana.mascarenhas@dio.me::573f2dcc-13b6-4a88-af1c-35ffa781b5c6" providerId="AD" clId="Web-{3D189090-7F5C-8BC3-FFDA-4E093F98915A}" dt="2022-09-14T04:33:43.936" v="842" actId="20577"/>
        <pc:sldMkLst>
          <pc:docMk/>
          <pc:sldMk cId="0" sldId="260"/>
        </pc:sldMkLst>
        <pc:spChg chg="mod">
          <ac:chgData name="Juliana Mascarenhas" userId="S::juliana.mascarenhas@dio.me::573f2dcc-13b6-4a88-af1c-35ffa781b5c6" providerId="AD" clId="Web-{3D189090-7F5C-8BC3-FFDA-4E093F98915A}" dt="2022-09-14T04:33:43.936" v="842" actId="20577"/>
          <ac:spMkLst>
            <pc:docMk/>
            <pc:sldMk cId="0" sldId="260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3:43:25.702" v="70" actId="20577"/>
          <ac:spMkLst>
            <pc:docMk/>
            <pc:sldMk cId="0" sldId="260"/>
            <ac:spMk id="87" creationId="{00000000-0000-0000-0000-000000000000}"/>
          </ac:spMkLst>
        </pc:spChg>
      </pc:sldChg>
      <pc:sldChg chg="del">
        <pc:chgData name="Juliana Mascarenhas" userId="S::juliana.mascarenhas@dio.me::573f2dcc-13b6-4a88-af1c-35ffa781b5c6" providerId="AD" clId="Web-{3D189090-7F5C-8BC3-FFDA-4E093F98915A}" dt="2022-09-14T03:47:26.022" v="209"/>
        <pc:sldMkLst>
          <pc:docMk/>
          <pc:sldMk cId="0" sldId="261"/>
        </pc:sldMkLst>
      </pc:sldChg>
      <pc:sldChg chg="addSp delSp modSp">
        <pc:chgData name="Juliana Mascarenhas" userId="S::juliana.mascarenhas@dio.me::573f2dcc-13b6-4a88-af1c-35ffa781b5c6" providerId="AD" clId="Web-{3D189090-7F5C-8BC3-FFDA-4E093F98915A}" dt="2022-09-14T03:49:00.134" v="241" actId="1076"/>
        <pc:sldMkLst>
          <pc:docMk/>
          <pc:sldMk cId="0" sldId="262"/>
        </pc:sldMkLst>
        <pc:spChg chg="add del">
          <ac:chgData name="Juliana Mascarenhas" userId="S::juliana.mascarenhas@dio.me::573f2dcc-13b6-4a88-af1c-35ffa781b5c6" providerId="AD" clId="Web-{3D189090-7F5C-8BC3-FFDA-4E093F98915A}" dt="2022-09-14T03:48:25.602" v="229"/>
          <ac:spMkLst>
            <pc:docMk/>
            <pc:sldMk cId="0" sldId="262"/>
            <ac:spMk id="105" creationId="{00000000-0000-0000-0000-000000000000}"/>
          </ac:spMkLst>
        </pc:spChg>
        <pc:spChg chg="add del">
          <ac:chgData name="Juliana Mascarenhas" userId="S::juliana.mascarenhas@dio.me::573f2dcc-13b6-4a88-af1c-35ffa781b5c6" providerId="AD" clId="Web-{3D189090-7F5C-8BC3-FFDA-4E093F98915A}" dt="2022-09-14T03:48:32.039" v="230"/>
          <ac:spMkLst>
            <pc:docMk/>
            <pc:sldMk cId="0" sldId="262"/>
            <ac:spMk id="10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3:48:55.618" v="240"/>
          <ac:spMkLst>
            <pc:docMk/>
            <pc:sldMk cId="0" sldId="262"/>
            <ac:spMk id="107" creationId="{00000000-0000-0000-0000-000000000000}"/>
          </ac:spMkLst>
        </pc:spChg>
        <pc:picChg chg="add del mod">
          <ac:chgData name="Juliana Mascarenhas" userId="S::juliana.mascarenhas@dio.me::573f2dcc-13b6-4a88-af1c-35ffa781b5c6" providerId="AD" clId="Web-{3D189090-7F5C-8BC3-FFDA-4E093F98915A}" dt="2022-09-14T03:48:07.226" v="226"/>
          <ac:picMkLst>
            <pc:docMk/>
            <pc:sldMk cId="0" sldId="262"/>
            <ac:picMk id="2" creationId="{45303515-A637-4EA8-AC34-460F127B8DC7}"/>
          </ac:picMkLst>
        </pc:picChg>
        <pc:picChg chg="add mod">
          <ac:chgData name="Juliana Mascarenhas" userId="S::juliana.mascarenhas@dio.me::573f2dcc-13b6-4a88-af1c-35ffa781b5c6" providerId="AD" clId="Web-{3D189090-7F5C-8BC3-FFDA-4E093F98915A}" dt="2022-09-14T03:49:00.134" v="241" actId="1076"/>
          <ac:picMkLst>
            <pc:docMk/>
            <pc:sldMk cId="0" sldId="262"/>
            <ac:picMk id="3" creationId="{6D397A10-BA5C-B488-5B29-B5150312EA74}"/>
          </ac:picMkLst>
        </pc:picChg>
      </pc:sldChg>
      <pc:sldChg chg="addSp modSp">
        <pc:chgData name="Juliana Mascarenhas" userId="S::juliana.mascarenhas@dio.me::573f2dcc-13b6-4a88-af1c-35ffa781b5c6" providerId="AD" clId="Web-{3D189090-7F5C-8BC3-FFDA-4E093F98915A}" dt="2022-09-14T03:52:37.764" v="309" actId="1076"/>
        <pc:sldMkLst>
          <pc:docMk/>
          <pc:sldMk cId="0" sldId="263"/>
        </pc:sldMkLst>
        <pc:spChg chg="mod">
          <ac:chgData name="Juliana Mascarenhas" userId="S::juliana.mascarenhas@dio.me::573f2dcc-13b6-4a88-af1c-35ffa781b5c6" providerId="AD" clId="Web-{3D189090-7F5C-8BC3-FFDA-4E093F98915A}" dt="2022-09-14T03:52:35.842" v="308" actId="1076"/>
          <ac:spMkLst>
            <pc:docMk/>
            <pc:sldMk cId="0" sldId="263"/>
            <ac:spMk id="114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3:49:24.619" v="243" actId="20577"/>
          <ac:spMkLst>
            <pc:docMk/>
            <pc:sldMk cId="0" sldId="263"/>
            <ac:spMk id="115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3D189090-7F5C-8BC3-FFDA-4E093F98915A}" dt="2022-09-14T03:52:37.764" v="309" actId="1076"/>
          <ac:picMkLst>
            <pc:docMk/>
            <pc:sldMk cId="0" sldId="263"/>
            <ac:picMk id="2" creationId="{03326C4D-A850-48B0-AE9C-395E9CE6BF78}"/>
          </ac:picMkLst>
        </pc:picChg>
      </pc:sldChg>
      <pc:sldChg chg="del">
        <pc:chgData name="Juliana Mascarenhas" userId="S::juliana.mascarenhas@dio.me::573f2dcc-13b6-4a88-af1c-35ffa781b5c6" providerId="AD" clId="Web-{3D189090-7F5C-8BC3-FFDA-4E093F98915A}" dt="2022-09-14T04:11:16.044" v="468"/>
        <pc:sldMkLst>
          <pc:docMk/>
          <pc:sldMk cId="0" sldId="264"/>
        </pc:sldMkLst>
      </pc:sldChg>
      <pc:sldChg chg="delSp modSp ord">
        <pc:chgData name="Juliana Mascarenhas" userId="S::juliana.mascarenhas@dio.me::573f2dcc-13b6-4a88-af1c-35ffa781b5c6" providerId="AD" clId="Web-{3D189090-7F5C-8BC3-FFDA-4E093F98915A}" dt="2022-09-14T05:02:26.886" v="1001" actId="14100"/>
        <pc:sldMkLst>
          <pc:docMk/>
          <pc:sldMk cId="0" sldId="265"/>
        </pc:sldMkLst>
        <pc:spChg chg="del">
          <ac:chgData name="Juliana Mascarenhas" userId="S::juliana.mascarenhas@dio.me::573f2dcc-13b6-4a88-af1c-35ffa781b5c6" providerId="AD" clId="Web-{3D189090-7F5C-8BC3-FFDA-4E093F98915A}" dt="2022-09-14T05:02:21.007" v="996"/>
          <ac:spMkLst>
            <pc:docMk/>
            <pc:sldMk cId="0" sldId="265"/>
            <ac:spMk id="133" creationId="{00000000-0000-0000-0000-000000000000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5:02:18.679" v="995"/>
          <ac:spMkLst>
            <pc:docMk/>
            <pc:sldMk cId="0" sldId="265"/>
            <ac:spMk id="134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5:02:26.886" v="1001" actId="14100"/>
          <ac:spMkLst>
            <pc:docMk/>
            <pc:sldMk cId="0" sldId="265"/>
            <ac:spMk id="135" creationId="{00000000-0000-0000-0000-000000000000}"/>
          </ac:spMkLst>
        </pc:spChg>
      </pc:sldChg>
      <pc:sldChg chg="addSp modSp">
        <pc:chgData name="Juliana Mascarenhas" userId="S::juliana.mascarenhas@dio.me::573f2dcc-13b6-4a88-af1c-35ffa781b5c6" providerId="AD" clId="Web-{3D189090-7F5C-8BC3-FFDA-4E093F98915A}" dt="2022-09-14T05:12:11.479" v="1211" actId="14100"/>
        <pc:sldMkLst>
          <pc:docMk/>
          <pc:sldMk cId="0" sldId="266"/>
        </pc:sldMkLst>
        <pc:spChg chg="mod">
          <ac:chgData name="Juliana Mascarenhas" userId="S::juliana.mascarenhas@dio.me::573f2dcc-13b6-4a88-af1c-35ffa781b5c6" providerId="AD" clId="Web-{3D189090-7F5C-8BC3-FFDA-4E093F98915A}" dt="2022-09-14T05:12:11.479" v="1211" actId="14100"/>
          <ac:spMkLst>
            <pc:docMk/>
            <pc:sldMk cId="0" sldId="266"/>
            <ac:spMk id="142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5:07:35.636" v="1081" actId="20577"/>
          <ac:spMkLst>
            <pc:docMk/>
            <pc:sldMk cId="0" sldId="266"/>
            <ac:spMk id="143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3D189090-7F5C-8BC3-FFDA-4E093F98915A}" dt="2022-09-14T05:08:42.206" v="1099" actId="1076"/>
          <ac:picMkLst>
            <pc:docMk/>
            <pc:sldMk cId="0" sldId="266"/>
            <ac:picMk id="2" creationId="{F988FC9D-B4D4-E199-389B-A0C8709730C8}"/>
          </ac:picMkLst>
        </pc:picChg>
        <pc:picChg chg="add mod">
          <ac:chgData name="Juliana Mascarenhas" userId="S::juliana.mascarenhas@dio.me::573f2dcc-13b6-4a88-af1c-35ffa781b5c6" providerId="AD" clId="Web-{3D189090-7F5C-8BC3-FFDA-4E093F98915A}" dt="2022-09-14T05:08:40.159" v="1098" actId="1076"/>
          <ac:picMkLst>
            <pc:docMk/>
            <pc:sldMk cId="0" sldId="266"/>
            <ac:picMk id="3" creationId="{9C637AF6-6398-044A-6C94-BCAF23F483B9}"/>
          </ac:picMkLst>
        </pc:picChg>
      </pc:sldChg>
      <pc:sldChg chg="del">
        <pc:chgData name="Juliana Mascarenhas" userId="S::juliana.mascarenhas@dio.me::573f2dcc-13b6-4a88-af1c-35ffa781b5c6" providerId="AD" clId="Web-{3D189090-7F5C-8BC3-FFDA-4E093F98915A}" dt="2022-09-14T05:07:23.229" v="1072"/>
        <pc:sldMkLst>
          <pc:docMk/>
          <pc:sldMk cId="0" sldId="267"/>
        </pc:sldMkLst>
      </pc:sldChg>
      <pc:sldChg chg="del">
        <pc:chgData name="Juliana Mascarenhas" userId="S::juliana.mascarenhas@dio.me::573f2dcc-13b6-4a88-af1c-35ffa781b5c6" providerId="AD" clId="Web-{3D189090-7F5C-8BC3-FFDA-4E093F98915A}" dt="2022-09-14T05:07:24.229" v="1073"/>
        <pc:sldMkLst>
          <pc:docMk/>
          <pc:sldMk cId="0" sldId="268"/>
        </pc:sldMkLst>
      </pc:sldChg>
      <pc:sldChg chg="del">
        <pc:chgData name="Juliana Mascarenhas" userId="S::juliana.mascarenhas@dio.me::573f2dcc-13b6-4a88-af1c-35ffa781b5c6" providerId="AD" clId="Web-{3D189090-7F5C-8BC3-FFDA-4E093F98915A}" dt="2022-09-14T05:15:20.205" v="1328"/>
        <pc:sldMkLst>
          <pc:docMk/>
          <pc:sldMk cId="0" sldId="270"/>
        </pc:sldMkLst>
      </pc:sldChg>
      <pc:sldChg chg="del">
        <pc:chgData name="Juliana Mascarenhas" userId="S::juliana.mascarenhas@dio.me::573f2dcc-13b6-4a88-af1c-35ffa781b5c6" providerId="AD" clId="Web-{3D189090-7F5C-8BC3-FFDA-4E093F98915A}" dt="2022-09-14T05:15:20.939" v="1329"/>
        <pc:sldMkLst>
          <pc:docMk/>
          <pc:sldMk cId="0" sldId="271"/>
        </pc:sldMkLst>
      </pc:sldChg>
      <pc:sldChg chg="del">
        <pc:chgData name="Juliana Mascarenhas" userId="S::juliana.mascarenhas@dio.me::573f2dcc-13b6-4a88-af1c-35ffa781b5c6" providerId="AD" clId="Web-{3D189090-7F5C-8BC3-FFDA-4E093F98915A}" dt="2022-09-14T05:15:23.142" v="1330"/>
        <pc:sldMkLst>
          <pc:docMk/>
          <pc:sldMk cId="0" sldId="272"/>
        </pc:sldMkLst>
      </pc:sldChg>
      <pc:sldChg chg="modSp">
        <pc:chgData name="Juliana Mascarenhas" userId="S::juliana.mascarenhas@dio.me::573f2dcc-13b6-4a88-af1c-35ffa781b5c6" providerId="AD" clId="Web-{3D189090-7F5C-8BC3-FFDA-4E093F98915A}" dt="2022-09-14T03:43:19.905" v="67" actId="20577"/>
        <pc:sldMkLst>
          <pc:docMk/>
          <pc:sldMk cId="2401057340" sldId="273"/>
        </pc:sldMkLst>
        <pc:spChg chg="mod">
          <ac:chgData name="Juliana Mascarenhas" userId="S::juliana.mascarenhas@dio.me::573f2dcc-13b6-4a88-af1c-35ffa781b5c6" providerId="AD" clId="Web-{3D189090-7F5C-8BC3-FFDA-4E093F98915A}" dt="2022-09-14T03:43:19.905" v="67" actId="20577"/>
          <ac:spMkLst>
            <pc:docMk/>
            <pc:sldMk cId="2401057340" sldId="273"/>
            <ac:spMk id="2" creationId="{8342F92E-4309-04D4-C470-2E7EF644951C}"/>
          </ac:spMkLst>
        </pc:spChg>
      </pc:sldChg>
      <pc:sldChg chg="addSp delSp modSp add replId addAnim modAnim">
        <pc:chgData name="Juliana Mascarenhas" userId="S::juliana.mascarenhas@dio.me::573f2dcc-13b6-4a88-af1c-35ffa781b5c6" providerId="AD" clId="Web-{3D189090-7F5C-8BC3-FFDA-4E093F98915A}" dt="2022-09-14T03:57:31.740" v="348"/>
        <pc:sldMkLst>
          <pc:docMk/>
          <pc:sldMk cId="1224970410" sldId="274"/>
        </pc:sldMkLst>
        <pc:spChg chg="add del">
          <ac:chgData name="Juliana Mascarenhas" userId="S::juliana.mascarenhas@dio.me::573f2dcc-13b6-4a88-af1c-35ffa781b5c6" providerId="AD" clId="Web-{3D189090-7F5C-8BC3-FFDA-4E093F98915A}" dt="2022-09-14T03:52:58.155" v="316"/>
          <ac:spMkLst>
            <pc:docMk/>
            <pc:sldMk cId="1224970410" sldId="274"/>
            <ac:spMk id="4" creationId="{D1D23375-9111-7812-F761-899B825ED3CE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3:53:20.609" v="333"/>
          <ac:spMkLst>
            <pc:docMk/>
            <pc:sldMk cId="1224970410" sldId="274"/>
            <ac:spMk id="5" creationId="{4158F3EF-A9DF-D4AD-2461-1DFB6BA91C79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3:54:48.626" v="344"/>
          <ac:spMkLst>
            <pc:docMk/>
            <pc:sldMk cId="1224970410" sldId="274"/>
            <ac:spMk id="6" creationId="{1EF50418-CCDF-197C-B79A-E426525C8288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3:52:41.342" v="311"/>
          <ac:spMkLst>
            <pc:docMk/>
            <pc:sldMk cId="1224970410" sldId="274"/>
            <ac:spMk id="114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3D189090-7F5C-8BC3-FFDA-4E093F98915A}" dt="2022-09-14T03:52:51.889" v="314" actId="1076"/>
          <ac:picMkLst>
            <pc:docMk/>
            <pc:sldMk cId="1224970410" sldId="274"/>
            <ac:picMk id="3" creationId="{5F47DE41-7A0B-45A8-BE07-AB9ED59421BE}"/>
          </ac:picMkLst>
        </pc:picChg>
      </pc:sldChg>
      <pc:sldChg chg="addSp delSp modSp add replId">
        <pc:chgData name="Juliana Mascarenhas" userId="S::juliana.mascarenhas@dio.me::573f2dcc-13b6-4a88-af1c-35ffa781b5c6" providerId="AD" clId="Web-{3D189090-7F5C-8BC3-FFDA-4E093F98915A}" dt="2022-09-14T04:05:18.505" v="398" actId="14100"/>
        <pc:sldMkLst>
          <pc:docMk/>
          <pc:sldMk cId="1477216946" sldId="275"/>
        </pc:sldMkLst>
        <pc:spChg chg="del">
          <ac:chgData name="Juliana Mascarenhas" userId="S::juliana.mascarenhas@dio.me::573f2dcc-13b6-4a88-af1c-35ffa781b5c6" providerId="AD" clId="Web-{3D189090-7F5C-8BC3-FFDA-4E093F98915A}" dt="2022-09-14T03:57:45.150" v="351"/>
          <ac:spMkLst>
            <pc:docMk/>
            <pc:sldMk cId="1477216946" sldId="275"/>
            <ac:spMk id="5" creationId="{4158F3EF-A9DF-D4AD-2461-1DFB6BA91C79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05:15.895" v="397" actId="14100"/>
          <ac:spMkLst>
            <pc:docMk/>
            <pc:sldMk cId="1477216946" sldId="275"/>
            <ac:spMk id="9" creationId="{2508DAF1-A500-1A91-5B6B-00A70D1CB475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05:18.505" v="398" actId="14100"/>
          <ac:spMkLst>
            <pc:docMk/>
            <pc:sldMk cId="1477216946" sldId="275"/>
            <ac:spMk id="10" creationId="{1AA92A0E-B1CD-09C3-C5E6-E49956A3F9BA}"/>
          </ac:spMkLst>
        </pc:spChg>
        <pc:picChg chg="del">
          <ac:chgData name="Juliana Mascarenhas" userId="S::juliana.mascarenhas@dio.me::573f2dcc-13b6-4a88-af1c-35ffa781b5c6" providerId="AD" clId="Web-{3D189090-7F5C-8BC3-FFDA-4E093F98915A}" dt="2022-09-14T03:57:39.494" v="349"/>
          <ac:picMkLst>
            <pc:docMk/>
            <pc:sldMk cId="1477216946" sldId="275"/>
            <ac:picMk id="2" creationId="{03326C4D-A850-48B0-AE9C-395E9CE6BF78}"/>
          </ac:picMkLst>
        </pc:picChg>
        <pc:picChg chg="del">
          <ac:chgData name="Juliana Mascarenhas" userId="S::juliana.mascarenhas@dio.me::573f2dcc-13b6-4a88-af1c-35ffa781b5c6" providerId="AD" clId="Web-{3D189090-7F5C-8BC3-FFDA-4E093F98915A}" dt="2022-09-14T03:57:41.947" v="350"/>
          <ac:picMkLst>
            <pc:docMk/>
            <pc:sldMk cId="1477216946" sldId="275"/>
            <ac:picMk id="3" creationId="{5F47DE41-7A0B-45A8-BE07-AB9ED59421BE}"/>
          </ac:picMkLst>
        </pc:picChg>
        <pc:picChg chg="add del mod">
          <ac:chgData name="Juliana Mascarenhas" userId="S::juliana.mascarenhas@dio.me::573f2dcc-13b6-4a88-af1c-35ffa781b5c6" providerId="AD" clId="Web-{3D189090-7F5C-8BC3-FFDA-4E093F98915A}" dt="2022-09-14T04:02:35.673" v="361"/>
          <ac:picMkLst>
            <pc:docMk/>
            <pc:sldMk cId="1477216946" sldId="275"/>
            <ac:picMk id="4" creationId="{5B891692-B859-6AB2-91D5-C500124FFBB4}"/>
          </ac:picMkLst>
        </pc:picChg>
        <pc:picChg chg="add del mod">
          <ac:chgData name="Juliana Mascarenhas" userId="S::juliana.mascarenhas@dio.me::573f2dcc-13b6-4a88-af1c-35ffa781b5c6" providerId="AD" clId="Web-{3D189090-7F5C-8BC3-FFDA-4E093F98915A}" dt="2022-09-14T04:03:18.486" v="369"/>
          <ac:picMkLst>
            <pc:docMk/>
            <pc:sldMk cId="1477216946" sldId="275"/>
            <ac:picMk id="6" creationId="{BA910500-6DB3-CB08-0710-8DBB82035060}"/>
          </ac:picMkLst>
        </pc:picChg>
        <pc:picChg chg="add del mod">
          <ac:chgData name="Juliana Mascarenhas" userId="S::juliana.mascarenhas@dio.me::573f2dcc-13b6-4a88-af1c-35ffa781b5c6" providerId="AD" clId="Web-{3D189090-7F5C-8BC3-FFDA-4E093F98915A}" dt="2022-09-14T04:03:17.877" v="368"/>
          <ac:picMkLst>
            <pc:docMk/>
            <pc:sldMk cId="1477216946" sldId="275"/>
            <ac:picMk id="7" creationId="{6D95DFC0-816E-F49A-DD3E-045DAC4FEC21}"/>
          </ac:picMkLst>
        </pc:picChg>
        <pc:picChg chg="add mod ord">
          <ac:chgData name="Juliana Mascarenhas" userId="S::juliana.mascarenhas@dio.me::573f2dcc-13b6-4a88-af1c-35ffa781b5c6" providerId="AD" clId="Web-{3D189090-7F5C-8BC3-FFDA-4E093F98915A}" dt="2022-09-14T04:04:26.785" v="376" actId="1076"/>
          <ac:picMkLst>
            <pc:docMk/>
            <pc:sldMk cId="1477216946" sldId="275"/>
            <ac:picMk id="8" creationId="{EA50F4CA-90AE-BE8A-AB9E-27D5148CE320}"/>
          </ac:picMkLst>
        </pc:picChg>
      </pc:sldChg>
      <pc:sldChg chg="add ord replId">
        <pc:chgData name="Juliana Mascarenhas" userId="S::juliana.mascarenhas@dio.me::573f2dcc-13b6-4a88-af1c-35ffa781b5c6" providerId="AD" clId="Web-{3D189090-7F5C-8BC3-FFDA-4E093F98915A}" dt="2022-09-14T04:05:32.114" v="399"/>
        <pc:sldMkLst>
          <pc:docMk/>
          <pc:sldMk cId="1755310429" sldId="276"/>
        </pc:sldMkLst>
      </pc:sldChg>
      <pc:sldChg chg="addSp delSp modSp add replId addAnim modAnim">
        <pc:chgData name="Juliana Mascarenhas" userId="S::juliana.mascarenhas@dio.me::573f2dcc-13b6-4a88-af1c-35ffa781b5c6" providerId="AD" clId="Web-{3D189090-7F5C-8BC3-FFDA-4E093F98915A}" dt="2022-09-14T04:11:11.138" v="467"/>
        <pc:sldMkLst>
          <pc:docMk/>
          <pc:sldMk cId="3829400395" sldId="277"/>
        </pc:sldMkLst>
        <pc:spChg chg="add mod">
          <ac:chgData name="Juliana Mascarenhas" userId="S::juliana.mascarenhas@dio.me::573f2dcc-13b6-4a88-af1c-35ffa781b5c6" providerId="AD" clId="Web-{3D189090-7F5C-8BC3-FFDA-4E093F98915A}" dt="2022-09-14T04:07:07.929" v="410" actId="1076"/>
          <ac:spMkLst>
            <pc:docMk/>
            <pc:sldMk cId="3829400395" sldId="277"/>
            <ac:spMk id="5" creationId="{C97DE781-6344-F68D-E50E-969C851B4B23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09:21.698" v="448"/>
          <ac:spMkLst>
            <pc:docMk/>
            <pc:sldMk cId="3829400395" sldId="277"/>
            <ac:spMk id="6" creationId="{2AE4AC47-A8AC-82BC-2047-268B3982EA8B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06:48.429" v="404"/>
          <ac:spMkLst>
            <pc:docMk/>
            <pc:sldMk cId="3829400395" sldId="277"/>
            <ac:spMk id="9" creationId="{2508DAF1-A500-1A91-5B6B-00A70D1CB475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06:47.257" v="403"/>
          <ac:spMkLst>
            <pc:docMk/>
            <pc:sldMk cId="3829400395" sldId="277"/>
            <ac:spMk id="10" creationId="{1AA92A0E-B1CD-09C3-C5E6-E49956A3F9BA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09:14.557" v="445" actId="1076"/>
          <ac:spMkLst>
            <pc:docMk/>
            <pc:sldMk cId="3829400395" sldId="277"/>
            <ac:spMk id="11" creationId="{508AACCA-267D-52A0-942F-19B8B23742DC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11:05.575" v="465"/>
          <ac:spMkLst>
            <pc:docMk/>
            <pc:sldMk cId="3829400395" sldId="277"/>
            <ac:spMk id="12" creationId="{D036E0F6-6303-9B37-F499-3644C2E3D9A4}"/>
          </ac:spMkLst>
        </pc:spChg>
        <pc:picChg chg="add mod">
          <ac:chgData name="Juliana Mascarenhas" userId="S::juliana.mascarenhas@dio.me::573f2dcc-13b6-4a88-af1c-35ffa781b5c6" providerId="AD" clId="Web-{3D189090-7F5C-8BC3-FFDA-4E093F98915A}" dt="2022-09-14T04:08:35.806" v="429" actId="1076"/>
          <ac:picMkLst>
            <pc:docMk/>
            <pc:sldMk cId="3829400395" sldId="277"/>
            <ac:picMk id="2" creationId="{915B4641-7F8B-6A2C-05EE-7DF97335FCCB}"/>
          </ac:picMkLst>
        </pc:picChg>
        <pc:picChg chg="add del mod">
          <ac:chgData name="Juliana Mascarenhas" userId="S::juliana.mascarenhas@dio.me::573f2dcc-13b6-4a88-af1c-35ffa781b5c6" providerId="AD" clId="Web-{3D189090-7F5C-8BC3-FFDA-4E093F98915A}" dt="2022-09-14T04:06:55.585" v="407"/>
          <ac:picMkLst>
            <pc:docMk/>
            <pc:sldMk cId="3829400395" sldId="277"/>
            <ac:picMk id="3" creationId="{845C4E0F-BDE2-6E3A-BBBE-79946A227123}"/>
          </ac:picMkLst>
        </pc:picChg>
        <pc:picChg chg="add mod">
          <ac:chgData name="Juliana Mascarenhas" userId="S::juliana.mascarenhas@dio.me::573f2dcc-13b6-4a88-af1c-35ffa781b5c6" providerId="AD" clId="Web-{3D189090-7F5C-8BC3-FFDA-4E093F98915A}" dt="2022-09-14T04:09:11.885" v="444" actId="1076"/>
          <ac:picMkLst>
            <pc:docMk/>
            <pc:sldMk cId="3829400395" sldId="277"/>
            <ac:picMk id="7" creationId="{CD7FE2CD-3B99-0BA8-6D1D-1B8FDC9302F3}"/>
          </ac:picMkLst>
        </pc:picChg>
      </pc:sldChg>
      <pc:sldChg chg="addSp delSp modSp add replId delAnim modAnim">
        <pc:chgData name="Juliana Mascarenhas" userId="S::juliana.mascarenhas@dio.me::573f2dcc-13b6-4a88-af1c-35ffa781b5c6" providerId="AD" clId="Web-{3D189090-7F5C-8BC3-FFDA-4E093F98915A}" dt="2022-09-14T04:18:55.290" v="576" actId="20577"/>
        <pc:sldMkLst>
          <pc:docMk/>
          <pc:sldMk cId="3333260954" sldId="278"/>
        </pc:sldMkLst>
        <pc:spChg chg="add mod">
          <ac:chgData name="Juliana Mascarenhas" userId="S::juliana.mascarenhas@dio.me::573f2dcc-13b6-4a88-af1c-35ffa781b5c6" providerId="AD" clId="Web-{3D189090-7F5C-8BC3-FFDA-4E093F98915A}" dt="2022-09-14T04:12:52.813" v="499" actId="1076"/>
          <ac:spMkLst>
            <pc:docMk/>
            <pc:sldMk cId="3333260954" sldId="278"/>
            <ac:spMk id="4" creationId="{A03F0BF3-43CA-93F9-83C0-38871A7AD790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11:45.874" v="473"/>
          <ac:spMkLst>
            <pc:docMk/>
            <pc:sldMk cId="3333260954" sldId="278"/>
            <ac:spMk id="5" creationId="{C97DE781-6344-F68D-E50E-969C851B4B23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12:52.828" v="500" actId="1076"/>
          <ac:spMkLst>
            <pc:docMk/>
            <pc:sldMk cId="3333260954" sldId="278"/>
            <ac:spMk id="9" creationId="{20410434-BC05-5197-1F59-62247C9A264D}"/>
          </ac:spMkLst>
        </pc:spChg>
        <pc:spChg chg="add mod ord">
          <ac:chgData name="Juliana Mascarenhas" userId="S::juliana.mascarenhas@dio.me::573f2dcc-13b6-4a88-af1c-35ffa781b5c6" providerId="AD" clId="Web-{3D189090-7F5C-8BC3-FFDA-4E093F98915A}" dt="2022-09-14T04:13:05.172" v="508" actId="14100"/>
          <ac:spMkLst>
            <pc:docMk/>
            <pc:sldMk cId="3333260954" sldId="278"/>
            <ac:spMk id="10" creationId="{EA218847-65F2-A1A2-F9C7-75462CE24443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12:04.124" v="477" actId="20577"/>
          <ac:spMkLst>
            <pc:docMk/>
            <pc:sldMk cId="3333260954" sldId="278"/>
            <ac:spMk id="11" creationId="{508AACCA-267D-52A0-942F-19B8B23742DC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14:23.627" v="522" actId="14100"/>
          <ac:spMkLst>
            <pc:docMk/>
            <pc:sldMk cId="3333260954" sldId="278"/>
            <ac:spMk id="13" creationId="{E1AAE7CD-C825-DDA0-7246-4D205ED5A9A4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14:24.799" v="523" actId="1076"/>
          <ac:spMkLst>
            <pc:docMk/>
            <pc:sldMk cId="3333260954" sldId="278"/>
            <ac:spMk id="14" creationId="{353A8C1B-024C-CCA8-3C9D-05844B05DD82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18:55.290" v="576" actId="20577"/>
          <ac:spMkLst>
            <pc:docMk/>
            <pc:sldMk cId="3333260954" sldId="278"/>
            <ac:spMk id="115" creationId="{00000000-0000-0000-0000-000000000000}"/>
          </ac:spMkLst>
        </pc:spChg>
        <pc:grpChg chg="add mod">
          <ac:chgData name="Juliana Mascarenhas" userId="S::juliana.mascarenhas@dio.me::573f2dcc-13b6-4a88-af1c-35ffa781b5c6" providerId="AD" clId="Web-{3D189090-7F5C-8BC3-FFDA-4E093F98915A}" dt="2022-09-14T04:11:43.155" v="472" actId="1076"/>
          <ac:grpSpMkLst>
            <pc:docMk/>
            <pc:sldMk cId="3333260954" sldId="278"/>
            <ac:grpSpMk id="3" creationId="{72CB652A-0344-318E-C355-69336784A6DB}"/>
          </ac:grpSpMkLst>
        </pc:grpChg>
        <pc:picChg chg="mod">
          <ac:chgData name="Juliana Mascarenhas" userId="S::juliana.mascarenhas@dio.me::573f2dcc-13b6-4a88-af1c-35ffa781b5c6" providerId="AD" clId="Web-{3D189090-7F5C-8BC3-FFDA-4E093F98915A}" dt="2022-09-14T04:11:51.905" v="475" actId="1076"/>
          <ac:picMkLst>
            <pc:docMk/>
            <pc:sldMk cId="3333260954" sldId="278"/>
            <ac:picMk id="2" creationId="{915B4641-7F8B-6A2C-05EE-7DF97335FCCB}"/>
          </ac:picMkLst>
        </pc:picChg>
        <pc:picChg chg="mod">
          <ac:chgData name="Juliana Mascarenhas" userId="S::juliana.mascarenhas@dio.me::573f2dcc-13b6-4a88-af1c-35ffa781b5c6" providerId="AD" clId="Web-{3D189090-7F5C-8BC3-FFDA-4E093F98915A}" dt="2022-09-14T04:11:54.202" v="476" actId="1076"/>
          <ac:picMkLst>
            <pc:docMk/>
            <pc:sldMk cId="3333260954" sldId="278"/>
            <ac:picMk id="7" creationId="{CD7FE2CD-3B99-0BA8-6D1D-1B8FDC9302F3}"/>
          </ac:picMkLst>
        </pc:picChg>
      </pc:sldChg>
      <pc:sldChg chg="addSp delSp modSp add replId">
        <pc:chgData name="Juliana Mascarenhas" userId="S::juliana.mascarenhas@dio.me::573f2dcc-13b6-4a88-af1c-35ffa781b5c6" providerId="AD" clId="Web-{3D189090-7F5C-8BC3-FFDA-4E093F98915A}" dt="2022-09-14T05:00:41.052" v="941"/>
        <pc:sldMkLst>
          <pc:docMk/>
          <pc:sldMk cId="512847397" sldId="279"/>
        </pc:sldMkLst>
        <pc:spChg chg="mod">
          <ac:chgData name="Juliana Mascarenhas" userId="S::juliana.mascarenhas@dio.me::573f2dcc-13b6-4a88-af1c-35ffa781b5c6" providerId="AD" clId="Web-{3D189090-7F5C-8BC3-FFDA-4E093F98915A}" dt="2022-09-14T04:16:07.630" v="558" actId="20577"/>
          <ac:spMkLst>
            <pc:docMk/>
            <pc:sldMk cId="512847397" sldId="279"/>
            <ac:spMk id="4" creationId="{A03F0BF3-43CA-93F9-83C0-38871A7AD790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15:46.754" v="546" actId="20577"/>
          <ac:spMkLst>
            <pc:docMk/>
            <pc:sldMk cId="512847397" sldId="279"/>
            <ac:spMk id="5" creationId="{DEF54576-64ED-EE66-7E01-CF31F37278FB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16:41.099" v="568"/>
          <ac:spMkLst>
            <pc:docMk/>
            <pc:sldMk cId="512847397" sldId="279"/>
            <ac:spMk id="9" creationId="{20410434-BC05-5197-1F59-62247C9A264D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15:33.957" v="536" actId="14100"/>
          <ac:spMkLst>
            <pc:docMk/>
            <pc:sldMk cId="512847397" sldId="279"/>
            <ac:spMk id="10" creationId="{EA218847-65F2-A1A2-F9C7-75462CE24443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5:00:41.052" v="941"/>
          <ac:spMkLst>
            <pc:docMk/>
            <pc:sldMk cId="512847397" sldId="279"/>
            <ac:spMk id="12" creationId="{D036E0F6-6303-9B37-F499-3644C2E3D9A4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16:51.506" v="571" actId="14100"/>
          <ac:spMkLst>
            <pc:docMk/>
            <pc:sldMk cId="512847397" sldId="279"/>
            <ac:spMk id="13" creationId="{E1AAE7CD-C825-DDA0-7246-4D205ED5A9A4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16:45.271" v="569"/>
          <ac:spMkLst>
            <pc:docMk/>
            <pc:sldMk cId="512847397" sldId="279"/>
            <ac:spMk id="14" creationId="{353A8C1B-024C-CCA8-3C9D-05844B05DD82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16:41.084" v="567"/>
          <ac:spMkLst>
            <pc:docMk/>
            <pc:sldMk cId="512847397" sldId="279"/>
            <ac:spMk id="15" creationId="{44495C09-7BE5-3CFC-543F-74CEFC798B1D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19:00.243" v="578" actId="20577"/>
          <ac:spMkLst>
            <pc:docMk/>
            <pc:sldMk cId="512847397" sldId="279"/>
            <ac:spMk id="115" creationId="{00000000-0000-0000-0000-000000000000}"/>
          </ac:spMkLst>
        </pc:spChg>
      </pc:sldChg>
      <pc:sldChg chg="addSp delSp modSp add ord replId">
        <pc:chgData name="Juliana Mascarenhas" userId="S::juliana.mascarenhas@dio.me::573f2dcc-13b6-4a88-af1c-35ffa781b5c6" providerId="AD" clId="Web-{3D189090-7F5C-8BC3-FFDA-4E093F98915A}" dt="2022-09-14T04:41:08.838" v="883"/>
        <pc:sldMkLst>
          <pc:docMk/>
          <pc:sldMk cId="975438881" sldId="280"/>
        </pc:sldMkLst>
        <pc:spChg chg="add del mod">
          <ac:chgData name="Juliana Mascarenhas" userId="S::juliana.mascarenhas@dio.me::573f2dcc-13b6-4a88-af1c-35ffa781b5c6" providerId="AD" clId="Web-{3D189090-7F5C-8BC3-FFDA-4E093F98915A}" dt="2022-09-14T04:22:00.841" v="609"/>
          <ac:spMkLst>
            <pc:docMk/>
            <pc:sldMk cId="975438881" sldId="280"/>
            <ac:spMk id="3" creationId="{7ED331A0-B8A6-D649-2F03-E8B49B9F720F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22:06.248" v="611"/>
          <ac:spMkLst>
            <pc:docMk/>
            <pc:sldMk cId="975438881" sldId="280"/>
            <ac:spMk id="4" creationId="{2A59AFEC-F508-C263-DC8B-EE2108CD847D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22:06.264" v="612"/>
          <ac:spMkLst>
            <pc:docMk/>
            <pc:sldMk cId="975438881" sldId="280"/>
            <ac:spMk id="5" creationId="{464300D2-C2E1-FA56-565F-B45D328C1165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21:39.247" v="600" actId="1076"/>
          <ac:spMkLst>
            <pc:docMk/>
            <pc:sldMk cId="975438881" sldId="280"/>
            <ac:spMk id="9" creationId="{2508DAF1-A500-1A91-5B6B-00A70D1CB475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21:39.247" v="601" actId="1076"/>
          <ac:spMkLst>
            <pc:docMk/>
            <pc:sldMk cId="975438881" sldId="280"/>
            <ac:spMk id="10" creationId="{1AA92A0E-B1CD-09C3-C5E6-E49956A3F9BA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20:04.667" v="580" actId="20577"/>
          <ac:spMkLst>
            <pc:docMk/>
            <pc:sldMk cId="975438881" sldId="280"/>
            <ac:spMk id="115" creationId="{00000000-0000-0000-0000-000000000000}"/>
          </ac:spMkLst>
        </pc:spChg>
        <pc:picChg chg="add mod ord">
          <ac:chgData name="Juliana Mascarenhas" userId="S::juliana.mascarenhas@dio.me::573f2dcc-13b6-4a88-af1c-35ffa781b5c6" providerId="AD" clId="Web-{3D189090-7F5C-8BC3-FFDA-4E093F98915A}" dt="2022-09-14T04:21:22.419" v="593"/>
          <ac:picMkLst>
            <pc:docMk/>
            <pc:sldMk cId="975438881" sldId="280"/>
            <ac:picMk id="2" creationId="{7DB72274-3CAE-6E49-7280-41072B3F6316}"/>
          </ac:picMkLst>
        </pc:picChg>
        <pc:picChg chg="mod">
          <ac:chgData name="Juliana Mascarenhas" userId="S::juliana.mascarenhas@dio.me::573f2dcc-13b6-4a88-af1c-35ffa781b5c6" providerId="AD" clId="Web-{3D189090-7F5C-8BC3-FFDA-4E093F98915A}" dt="2022-09-14T04:21:33.497" v="599" actId="1076"/>
          <ac:picMkLst>
            <pc:docMk/>
            <pc:sldMk cId="975438881" sldId="280"/>
            <ac:picMk id="8" creationId="{EA50F4CA-90AE-BE8A-AB9E-27D5148CE320}"/>
          </ac:picMkLst>
        </pc:picChg>
      </pc:sldChg>
      <pc:sldChg chg="delSp modSp add replId">
        <pc:chgData name="Juliana Mascarenhas" userId="S::juliana.mascarenhas@dio.me::573f2dcc-13b6-4a88-af1c-35ffa781b5c6" providerId="AD" clId="Web-{3D189090-7F5C-8BC3-FFDA-4E093F98915A}" dt="2022-09-14T04:30:42.713" v="777"/>
        <pc:sldMkLst>
          <pc:docMk/>
          <pc:sldMk cId="1148576583" sldId="281"/>
        </pc:sldMkLst>
        <pc:spChg chg="del">
          <ac:chgData name="Juliana Mascarenhas" userId="S::juliana.mascarenhas@dio.me::573f2dcc-13b6-4a88-af1c-35ffa781b5c6" providerId="AD" clId="Web-{3D189090-7F5C-8BC3-FFDA-4E093F98915A}" dt="2022-09-14T04:30:42.713" v="777"/>
          <ac:spMkLst>
            <pc:docMk/>
            <pc:sldMk cId="1148576583" sldId="281"/>
            <ac:spMk id="133" creationId="{00000000-0000-0000-0000-000000000000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30:42.213" v="776"/>
          <ac:spMkLst>
            <pc:docMk/>
            <pc:sldMk cId="1148576583" sldId="281"/>
            <ac:spMk id="134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30:39.807" v="775" actId="20577"/>
          <ac:spMkLst>
            <pc:docMk/>
            <pc:sldMk cId="1148576583" sldId="281"/>
            <ac:spMk id="135" creationId="{00000000-0000-0000-0000-000000000000}"/>
          </ac:spMkLst>
        </pc:spChg>
      </pc:sldChg>
      <pc:sldChg chg="add del">
        <pc:chgData name="Juliana Mascarenhas" userId="S::juliana.mascarenhas@dio.me::573f2dcc-13b6-4a88-af1c-35ffa781b5c6" providerId="AD" clId="Web-{3D189090-7F5C-8BC3-FFDA-4E093F98915A}" dt="2022-09-14T04:24:40.611" v="636"/>
        <pc:sldMkLst>
          <pc:docMk/>
          <pc:sldMk cId="3448416850" sldId="282"/>
        </pc:sldMkLst>
      </pc:sldChg>
      <pc:sldChg chg="addSp delSp modSp add replId modNotes">
        <pc:chgData name="Juliana Mascarenhas" userId="S::juliana.mascarenhas@dio.me::573f2dcc-13b6-4a88-af1c-35ffa781b5c6" providerId="AD" clId="Web-{3D189090-7F5C-8BC3-FFDA-4E093F98915A}" dt="2022-09-14T04:28:40.710" v="737"/>
        <pc:sldMkLst>
          <pc:docMk/>
          <pc:sldMk cId="2809976590" sldId="283"/>
        </pc:sldMkLst>
        <pc:spChg chg="del">
          <ac:chgData name="Juliana Mascarenhas" userId="S::juliana.mascarenhas@dio.me::573f2dcc-13b6-4a88-af1c-35ffa781b5c6" providerId="AD" clId="Web-{3D189090-7F5C-8BC3-FFDA-4E093F98915A}" dt="2022-09-14T04:24:10.501" v="621"/>
          <ac:spMkLst>
            <pc:docMk/>
            <pc:sldMk cId="2809976590" sldId="283"/>
            <ac:spMk id="4" creationId="{A03F0BF3-43CA-93F9-83C0-38871A7AD790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24:10.579" v="622"/>
          <ac:spMkLst>
            <pc:docMk/>
            <pc:sldMk cId="2809976590" sldId="283"/>
            <ac:spMk id="9" creationId="{20410434-BC05-5197-1F59-62247C9A264D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24:03.391" v="616"/>
          <ac:spMkLst>
            <pc:docMk/>
            <pc:sldMk cId="2809976590" sldId="283"/>
            <ac:spMk id="10" creationId="{EA218847-65F2-A1A2-F9C7-75462CE24443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24:10.595" v="623"/>
          <ac:spMkLst>
            <pc:docMk/>
            <pc:sldMk cId="2809976590" sldId="283"/>
            <ac:spMk id="12" creationId="{D036E0F6-6303-9B37-F499-3644C2E3D9A4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24:08.470" v="620"/>
          <ac:spMkLst>
            <pc:docMk/>
            <pc:sldMk cId="2809976590" sldId="283"/>
            <ac:spMk id="13" creationId="{E1AAE7CD-C825-DDA0-7246-4D205ED5A9A4}"/>
          </ac:spMkLst>
        </pc:spChg>
        <pc:spChg chg="del mod">
          <ac:chgData name="Juliana Mascarenhas" userId="S::juliana.mascarenhas@dio.me::573f2dcc-13b6-4a88-af1c-35ffa781b5c6" providerId="AD" clId="Web-{3D189090-7F5C-8BC3-FFDA-4E093F98915A}" dt="2022-09-14T04:24:07.220" v="619"/>
          <ac:spMkLst>
            <pc:docMk/>
            <pc:sldMk cId="2809976590" sldId="283"/>
            <ac:spMk id="14" creationId="{353A8C1B-024C-CCA8-3C9D-05844B05DD82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24:33.705" v="634"/>
          <ac:spMkLst>
            <pc:docMk/>
            <pc:sldMk cId="2809976590" sldId="283"/>
            <ac:spMk id="15" creationId="{C22DB287-D71C-5265-8812-F6D29E61268E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4:25:32.425" v="651" actId="20577"/>
          <ac:spMkLst>
            <pc:docMk/>
            <pc:sldMk cId="2809976590" sldId="283"/>
            <ac:spMk id="18" creationId="{8413BFDF-F6FA-F49A-955B-FC26C376262E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25:11.315" v="645" actId="20577"/>
          <ac:spMkLst>
            <pc:docMk/>
            <pc:sldMk cId="2809976590" sldId="283"/>
            <ac:spMk id="115" creationId="{00000000-0000-0000-0000-000000000000}"/>
          </ac:spMkLst>
        </pc:spChg>
        <pc:grpChg chg="del">
          <ac:chgData name="Juliana Mascarenhas" userId="S::juliana.mascarenhas@dio.me::573f2dcc-13b6-4a88-af1c-35ffa781b5c6" providerId="AD" clId="Web-{3D189090-7F5C-8BC3-FFDA-4E093F98915A}" dt="2022-09-14T04:24:05.001" v="618"/>
          <ac:grpSpMkLst>
            <pc:docMk/>
            <pc:sldMk cId="2809976590" sldId="283"/>
            <ac:grpSpMk id="3" creationId="{72CB652A-0344-318E-C355-69336784A6DB}"/>
          </ac:grpSpMkLst>
        </pc:grpChg>
        <pc:picChg chg="add mod">
          <ac:chgData name="Juliana Mascarenhas" userId="S::juliana.mascarenhas@dio.me::573f2dcc-13b6-4a88-af1c-35ffa781b5c6" providerId="AD" clId="Web-{3D189090-7F5C-8BC3-FFDA-4E093F98915A}" dt="2022-09-14T04:24:43.799" v="637" actId="1076"/>
          <ac:picMkLst>
            <pc:docMk/>
            <pc:sldMk cId="2809976590" sldId="283"/>
            <ac:picMk id="17" creationId="{3274E493-3AF5-E77E-45FB-1CABAB46FA0C}"/>
          </ac:picMkLst>
        </pc:picChg>
      </pc:sldChg>
      <pc:sldChg chg="addSp delSp modSp add ord replId">
        <pc:chgData name="Juliana Mascarenhas" userId="S::juliana.mascarenhas@dio.me::573f2dcc-13b6-4a88-af1c-35ffa781b5c6" providerId="AD" clId="Web-{3D189090-7F5C-8BC3-FFDA-4E093F98915A}" dt="2022-09-14T04:31:38.715" v="792"/>
        <pc:sldMkLst>
          <pc:docMk/>
          <pc:sldMk cId="3920763034" sldId="284"/>
        </pc:sldMkLst>
        <pc:spChg chg="mod">
          <ac:chgData name="Juliana Mascarenhas" userId="S::juliana.mascarenhas@dio.me::573f2dcc-13b6-4a88-af1c-35ffa781b5c6" providerId="AD" clId="Web-{3D189090-7F5C-8BC3-FFDA-4E093F98915A}" dt="2022-09-14T04:30:18.978" v="756" actId="1076"/>
          <ac:spMkLst>
            <pc:docMk/>
            <pc:sldMk cId="3920763034" sldId="284"/>
            <ac:spMk id="15" creationId="{C22DB287-D71C-5265-8812-F6D29E61268E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30:16.463" v="755"/>
          <ac:spMkLst>
            <pc:docMk/>
            <pc:sldMk cId="3920763034" sldId="284"/>
            <ac:spMk id="18" creationId="{8413BFDF-F6FA-F49A-955B-FC26C376262E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4:30:23.979" v="759" actId="20577"/>
          <ac:spMkLst>
            <pc:docMk/>
            <pc:sldMk cId="3920763034" sldId="284"/>
            <ac:spMk id="115" creationId="{00000000-0000-0000-0000-000000000000}"/>
          </ac:spMkLst>
        </pc:spChg>
        <pc:picChg chg="add mod ord">
          <ac:chgData name="Juliana Mascarenhas" userId="S::juliana.mascarenhas@dio.me::573f2dcc-13b6-4a88-af1c-35ffa781b5c6" providerId="AD" clId="Web-{3D189090-7F5C-8BC3-FFDA-4E093F98915A}" dt="2022-09-14T04:31:38.715" v="792"/>
          <ac:picMkLst>
            <pc:docMk/>
            <pc:sldMk cId="3920763034" sldId="284"/>
            <ac:picMk id="2" creationId="{E1AC2E31-6E5B-49C1-25DE-AF237BE0C167}"/>
          </ac:picMkLst>
        </pc:picChg>
        <pc:picChg chg="del">
          <ac:chgData name="Juliana Mascarenhas" userId="S::juliana.mascarenhas@dio.me::573f2dcc-13b6-4a88-af1c-35ffa781b5c6" providerId="AD" clId="Web-{3D189090-7F5C-8BC3-FFDA-4E093F98915A}" dt="2022-09-14T04:30:09.056" v="749"/>
          <ac:picMkLst>
            <pc:docMk/>
            <pc:sldMk cId="3920763034" sldId="284"/>
            <ac:picMk id="17" creationId="{3274E493-3AF5-E77E-45FB-1CABAB46FA0C}"/>
          </ac:picMkLst>
        </pc:picChg>
      </pc:sldChg>
      <pc:sldChg chg="addSp delSp modSp add replId">
        <pc:chgData name="Juliana Mascarenhas" userId="S::juliana.mascarenhas@dio.me::573f2dcc-13b6-4a88-af1c-35ffa781b5c6" providerId="AD" clId="Web-{3D189090-7F5C-8BC3-FFDA-4E093F98915A}" dt="2022-09-14T04:31:25.824" v="787" actId="1076"/>
        <pc:sldMkLst>
          <pc:docMk/>
          <pc:sldMk cId="1661189482" sldId="285"/>
        </pc:sldMkLst>
        <pc:spChg chg="del">
          <ac:chgData name="Juliana Mascarenhas" userId="S::juliana.mascarenhas@dio.me::573f2dcc-13b6-4a88-af1c-35ffa781b5c6" providerId="AD" clId="Web-{3D189090-7F5C-8BC3-FFDA-4E093F98915A}" dt="2022-09-14T04:31:20.511" v="784"/>
          <ac:spMkLst>
            <pc:docMk/>
            <pc:sldMk cId="1661189482" sldId="285"/>
            <ac:spMk id="15" creationId="{C22DB287-D71C-5265-8812-F6D29E61268E}"/>
          </ac:spMkLst>
        </pc:spChg>
        <pc:picChg chg="del">
          <ac:chgData name="Juliana Mascarenhas" userId="S::juliana.mascarenhas@dio.me::573f2dcc-13b6-4a88-af1c-35ffa781b5c6" providerId="AD" clId="Web-{3D189090-7F5C-8BC3-FFDA-4E093F98915A}" dt="2022-09-14T04:31:13.152" v="779"/>
          <ac:picMkLst>
            <pc:docMk/>
            <pc:sldMk cId="1661189482" sldId="285"/>
            <ac:picMk id="2" creationId="{E1AC2E31-6E5B-49C1-25DE-AF237BE0C167}"/>
          </ac:picMkLst>
        </pc:picChg>
        <pc:picChg chg="add mod">
          <ac:chgData name="Juliana Mascarenhas" userId="S::juliana.mascarenhas@dio.me::573f2dcc-13b6-4a88-af1c-35ffa781b5c6" providerId="AD" clId="Web-{3D189090-7F5C-8BC3-FFDA-4E093F98915A}" dt="2022-09-14T04:31:25.824" v="787" actId="1076"/>
          <ac:picMkLst>
            <pc:docMk/>
            <pc:sldMk cId="1661189482" sldId="285"/>
            <ac:picMk id="3" creationId="{13092298-8BCB-C71D-770C-6B20CCAF303F}"/>
          </ac:picMkLst>
        </pc:picChg>
      </pc:sldChg>
      <pc:sldChg chg="modSp add replId">
        <pc:chgData name="Juliana Mascarenhas" userId="S::juliana.mascarenhas@dio.me::573f2dcc-13b6-4a88-af1c-35ffa781b5c6" providerId="AD" clId="Web-{3D189090-7F5C-8BC3-FFDA-4E093F98915A}" dt="2022-09-14T04:40:39.649" v="882" actId="14100"/>
        <pc:sldMkLst>
          <pc:docMk/>
          <pc:sldMk cId="1269222434" sldId="286"/>
        </pc:sldMkLst>
        <pc:spChg chg="mod">
          <ac:chgData name="Juliana Mascarenhas" userId="S::juliana.mascarenhas@dio.me::573f2dcc-13b6-4a88-af1c-35ffa781b5c6" providerId="AD" clId="Web-{3D189090-7F5C-8BC3-FFDA-4E093F98915A}" dt="2022-09-14T04:40:39.649" v="882" actId="14100"/>
          <ac:spMkLst>
            <pc:docMk/>
            <pc:sldMk cId="1269222434" sldId="286"/>
            <ac:spMk id="15" creationId="{C22DB287-D71C-5265-8812-F6D29E61268E}"/>
          </ac:spMkLst>
        </pc:spChg>
      </pc:sldChg>
      <pc:sldChg chg="addSp modSp add replId">
        <pc:chgData name="Juliana Mascarenhas" userId="S::juliana.mascarenhas@dio.me::573f2dcc-13b6-4a88-af1c-35ffa781b5c6" providerId="AD" clId="Web-{3D189090-7F5C-8BC3-FFDA-4E093F98915A}" dt="2022-09-14T04:32:54.029" v="822" actId="1076"/>
        <pc:sldMkLst>
          <pc:docMk/>
          <pc:sldMk cId="3384580853" sldId="287"/>
        </pc:sldMkLst>
        <pc:spChg chg="mod">
          <ac:chgData name="Juliana Mascarenhas" userId="S::juliana.mascarenhas@dio.me::573f2dcc-13b6-4a88-af1c-35ffa781b5c6" providerId="AD" clId="Web-{3D189090-7F5C-8BC3-FFDA-4E093F98915A}" dt="2022-09-14T04:32:49.357" v="820"/>
          <ac:spMkLst>
            <pc:docMk/>
            <pc:sldMk cId="3384580853" sldId="287"/>
            <ac:spMk id="135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3D189090-7F5C-8BC3-FFDA-4E093F98915A}" dt="2022-09-14T04:32:54.029" v="822" actId="1076"/>
          <ac:picMkLst>
            <pc:docMk/>
            <pc:sldMk cId="3384580853" sldId="287"/>
            <ac:picMk id="2" creationId="{5CF21487-CF86-5F19-F002-CBABE020F3CE}"/>
          </ac:picMkLst>
        </pc:picChg>
      </pc:sldChg>
      <pc:sldChg chg="delSp add replId delAnim">
        <pc:chgData name="Juliana Mascarenhas" userId="S::juliana.mascarenhas@dio.me::573f2dcc-13b6-4a88-af1c-35ffa781b5c6" providerId="AD" clId="Web-{3D189090-7F5C-8BC3-FFDA-4E093F98915A}" dt="2022-09-14T05:00:43.770" v="942"/>
        <pc:sldMkLst>
          <pc:docMk/>
          <pc:sldMk cId="1384141529" sldId="288"/>
        </pc:sldMkLst>
        <pc:spChg chg="del">
          <ac:chgData name="Juliana Mascarenhas" userId="S::juliana.mascarenhas@dio.me::573f2dcc-13b6-4a88-af1c-35ffa781b5c6" providerId="AD" clId="Web-{3D189090-7F5C-8BC3-FFDA-4E093F98915A}" dt="2022-09-14T05:00:43.770" v="942"/>
          <ac:spMkLst>
            <pc:docMk/>
            <pc:sldMk cId="1384141529" sldId="288"/>
            <ac:spMk id="12" creationId="{D036E0F6-6303-9B37-F499-3644C2E3D9A4}"/>
          </ac:spMkLst>
        </pc:spChg>
      </pc:sldChg>
      <pc:sldChg chg="addSp delSp modSp add replId addAnim modAnim">
        <pc:chgData name="Juliana Mascarenhas" userId="S::juliana.mascarenhas@dio.me::573f2dcc-13b6-4a88-af1c-35ffa781b5c6" providerId="AD" clId="Web-{3D189090-7F5C-8BC3-FFDA-4E093F98915A}" dt="2022-09-14T05:07:00.541" v="1071" actId="1076"/>
        <pc:sldMkLst>
          <pc:docMk/>
          <pc:sldMk cId="4006455303" sldId="289"/>
        </pc:sldMkLst>
        <pc:spChg chg="add del mod">
          <ac:chgData name="Juliana Mascarenhas" userId="S::juliana.mascarenhas@dio.me::573f2dcc-13b6-4a88-af1c-35ffa781b5c6" providerId="AD" clId="Web-{3D189090-7F5C-8BC3-FFDA-4E093F98915A}" dt="2022-09-14T05:02:31.808" v="1002"/>
          <ac:spMkLst>
            <pc:docMk/>
            <pc:sldMk cId="4006455303" sldId="289"/>
            <ac:spMk id="3" creationId="{F4B4199D-E6DD-1866-2BD4-7C78911FD483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41:55.823" v="890"/>
          <ac:spMkLst>
            <pc:docMk/>
            <pc:sldMk cId="4006455303" sldId="289"/>
            <ac:spMk id="4" creationId="{2A59AFEC-F508-C263-DC8B-EE2108CD847D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5:04:56.945" v="1029" actId="1076"/>
          <ac:spMkLst>
            <pc:docMk/>
            <pc:sldMk cId="4006455303" sldId="289"/>
            <ac:spMk id="4" creationId="{701A7411-0E3D-0184-46AF-BB2DC83FE2D7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41:53.526" v="889"/>
          <ac:spMkLst>
            <pc:docMk/>
            <pc:sldMk cId="4006455303" sldId="289"/>
            <ac:spMk id="5" creationId="{464300D2-C2E1-FA56-565F-B45D328C1165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5:05:34.368" v="1046" actId="14100"/>
          <ac:spMkLst>
            <pc:docMk/>
            <pc:sldMk cId="4006455303" sldId="289"/>
            <ac:spMk id="5" creationId="{D9384288-1806-12D6-916D-F27A191356E4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5:05:36.352" v="1047" actId="1076"/>
          <ac:spMkLst>
            <pc:docMk/>
            <pc:sldMk cId="4006455303" sldId="289"/>
            <ac:spMk id="6" creationId="{2AE85421-F272-5028-99F6-C1CCF03E03DB}"/>
          </ac:spMkLst>
        </pc:spChg>
        <pc:spChg chg="add mod ord">
          <ac:chgData name="Juliana Mascarenhas" userId="S::juliana.mascarenhas@dio.me::573f2dcc-13b6-4a88-af1c-35ffa781b5c6" providerId="AD" clId="Web-{3D189090-7F5C-8BC3-FFDA-4E093F98915A}" dt="2022-09-14T05:06:30.525" v="1059"/>
          <ac:spMkLst>
            <pc:docMk/>
            <pc:sldMk cId="4006455303" sldId="289"/>
            <ac:spMk id="8" creationId="{0143FFAE-BCA1-1D90-659D-8851AA136E6E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41:59.948" v="891"/>
          <ac:spMkLst>
            <pc:docMk/>
            <pc:sldMk cId="4006455303" sldId="289"/>
            <ac:spMk id="9" creationId="{2508DAF1-A500-1A91-5B6B-00A70D1CB475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41:51.432" v="888"/>
          <ac:spMkLst>
            <pc:docMk/>
            <pc:sldMk cId="4006455303" sldId="289"/>
            <ac:spMk id="10" creationId="{1AA92A0E-B1CD-09C3-C5E6-E49956A3F9BA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5:06:55.447" v="1070" actId="20577"/>
          <ac:spMkLst>
            <pc:docMk/>
            <pc:sldMk cId="4006455303" sldId="289"/>
            <ac:spMk id="115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3D189090-7F5C-8BC3-FFDA-4E093F98915A}" dt="2022-09-14T04:41:50.401" v="886"/>
          <ac:picMkLst>
            <pc:docMk/>
            <pc:sldMk cId="4006455303" sldId="289"/>
            <ac:picMk id="2" creationId="{7DB72274-3CAE-6E49-7280-41072B3F6316}"/>
          </ac:picMkLst>
        </pc:picChg>
        <pc:picChg chg="add mod">
          <ac:chgData name="Juliana Mascarenhas" userId="S::juliana.mascarenhas@dio.me::573f2dcc-13b6-4a88-af1c-35ffa781b5c6" providerId="AD" clId="Web-{3D189090-7F5C-8BC3-FFDA-4E093F98915A}" dt="2022-09-14T05:07:00.541" v="1071" actId="1076"/>
          <ac:picMkLst>
            <pc:docMk/>
            <pc:sldMk cId="4006455303" sldId="289"/>
            <ac:picMk id="2" creationId="{8E126B58-51A5-C718-CF57-56896E4E2C8B}"/>
          </ac:picMkLst>
        </pc:picChg>
        <pc:picChg chg="add mod ord modCrop">
          <ac:chgData name="Juliana Mascarenhas" userId="S::juliana.mascarenhas@dio.me::573f2dcc-13b6-4a88-af1c-35ffa781b5c6" providerId="AD" clId="Web-{3D189090-7F5C-8BC3-FFDA-4E093F98915A}" dt="2022-09-14T05:06:32.713" v="1060"/>
          <ac:picMkLst>
            <pc:docMk/>
            <pc:sldMk cId="4006455303" sldId="289"/>
            <ac:picMk id="7" creationId="{CEC6CAFC-990A-A6ED-B4F3-4E2FB3C6B680}"/>
          </ac:picMkLst>
        </pc:picChg>
        <pc:picChg chg="del">
          <ac:chgData name="Juliana Mascarenhas" userId="S::juliana.mascarenhas@dio.me::573f2dcc-13b6-4a88-af1c-35ffa781b5c6" providerId="AD" clId="Web-{3D189090-7F5C-8BC3-FFDA-4E093F98915A}" dt="2022-09-14T04:41:50.870" v="887"/>
          <ac:picMkLst>
            <pc:docMk/>
            <pc:sldMk cId="4006455303" sldId="289"/>
            <ac:picMk id="8" creationId="{EA50F4CA-90AE-BE8A-AB9E-27D5148CE320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3D189090-7F5C-8BC3-FFDA-4E093F98915A}" dt="2022-09-14T05:01:27.803" v="969"/>
        <pc:sldMkLst>
          <pc:docMk/>
          <pc:sldMk cId="1566332268" sldId="290"/>
        </pc:sldMkLst>
        <pc:spChg chg="del">
          <ac:chgData name="Juliana Mascarenhas" userId="S::juliana.mascarenhas@dio.me::573f2dcc-13b6-4a88-af1c-35ffa781b5c6" providerId="AD" clId="Web-{3D189090-7F5C-8BC3-FFDA-4E093F98915A}" dt="2022-09-14T05:00:33.020" v="937"/>
          <ac:spMkLst>
            <pc:docMk/>
            <pc:sldMk cId="1566332268" sldId="290"/>
            <ac:spMk id="12" creationId="{D036E0F6-6303-9B37-F499-3644C2E3D9A4}"/>
          </ac:spMkLst>
        </pc:spChg>
        <pc:spChg chg="del">
          <ac:chgData name="Juliana Mascarenhas" userId="S::juliana.mascarenhas@dio.me::573f2dcc-13b6-4a88-af1c-35ffa781b5c6" providerId="AD" clId="Web-{3D189090-7F5C-8BC3-FFDA-4E093F98915A}" dt="2022-09-14T04:59:19.925" v="914"/>
          <ac:spMkLst>
            <pc:docMk/>
            <pc:sldMk cId="1566332268" sldId="290"/>
            <ac:spMk id="13" creationId="{E1AAE7CD-C825-DDA0-7246-4D205ED5A9A4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5:00:39.411" v="940" actId="1076"/>
          <ac:spMkLst>
            <pc:docMk/>
            <pc:sldMk cId="1566332268" sldId="290"/>
            <ac:spMk id="14" creationId="{353A8C1B-024C-CCA8-3C9D-05844B05DD82}"/>
          </ac:spMkLst>
        </pc:spChg>
        <pc:spChg chg="add mod">
          <ac:chgData name="Juliana Mascarenhas" userId="S::juliana.mascarenhas@dio.me::573f2dcc-13b6-4a88-af1c-35ffa781b5c6" providerId="AD" clId="Web-{3D189090-7F5C-8BC3-FFDA-4E093F98915A}" dt="2022-09-14T05:00:31.254" v="936" actId="14100"/>
          <ac:spMkLst>
            <pc:docMk/>
            <pc:sldMk cId="1566332268" sldId="290"/>
            <ac:spMk id="16" creationId="{F28884E1-DF0C-1EE7-8CEA-3745443BBB23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5:00:56.255" v="948" actId="20577"/>
          <ac:spMkLst>
            <pc:docMk/>
            <pc:sldMk cId="1566332268" sldId="290"/>
            <ac:spMk id="115" creationId="{00000000-0000-0000-0000-000000000000}"/>
          </ac:spMkLst>
        </pc:spChg>
        <pc:grpChg chg="del">
          <ac:chgData name="Juliana Mascarenhas" userId="S::juliana.mascarenhas@dio.me::573f2dcc-13b6-4a88-af1c-35ffa781b5c6" providerId="AD" clId="Web-{3D189090-7F5C-8BC3-FFDA-4E093F98915A}" dt="2022-09-14T04:59:18.237" v="913"/>
          <ac:grpSpMkLst>
            <pc:docMk/>
            <pc:sldMk cId="1566332268" sldId="290"/>
            <ac:grpSpMk id="3" creationId="{72CB652A-0344-318E-C355-69336784A6DB}"/>
          </ac:grpSpMkLst>
        </pc:grpChg>
        <pc:grpChg chg="add ord">
          <ac:chgData name="Juliana Mascarenhas" userId="S::juliana.mascarenhas@dio.me::573f2dcc-13b6-4a88-af1c-35ffa781b5c6" providerId="AD" clId="Web-{3D189090-7F5C-8BC3-FFDA-4E093F98915A}" dt="2022-09-14T05:00:25.895" v="933"/>
          <ac:grpSpMkLst>
            <pc:docMk/>
            <pc:sldMk cId="1566332268" sldId="290"/>
            <ac:grpSpMk id="23" creationId="{967FBAA7-76D4-7387-5A76-335E10607476}"/>
          </ac:grpSpMkLst>
        </pc:grpChg>
      </pc:sldChg>
      <pc:sldChg chg="addSp delSp modSp add replId modNotes">
        <pc:chgData name="Juliana Mascarenhas" userId="S::juliana.mascarenhas@dio.me::573f2dcc-13b6-4a88-af1c-35ffa781b5c6" providerId="AD" clId="Web-{3D189090-7F5C-8BC3-FFDA-4E093F98915A}" dt="2022-09-14T05:15:15.486" v="1327"/>
        <pc:sldMkLst>
          <pc:docMk/>
          <pc:sldMk cId="2688812444" sldId="291"/>
        </pc:sldMkLst>
        <pc:spChg chg="del">
          <ac:chgData name="Juliana Mascarenhas" userId="S::juliana.mascarenhas@dio.me::573f2dcc-13b6-4a88-af1c-35ffa781b5c6" providerId="AD" clId="Web-{3D189090-7F5C-8BC3-FFDA-4E093F98915A}" dt="2022-09-14T05:09:03.066" v="1101"/>
          <ac:spMkLst>
            <pc:docMk/>
            <pc:sldMk cId="2688812444" sldId="291"/>
            <ac:spMk id="142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5:09:21.769" v="1111" actId="20577"/>
          <ac:spMkLst>
            <pc:docMk/>
            <pc:sldMk cId="2688812444" sldId="291"/>
            <ac:spMk id="143" creationId="{00000000-0000-0000-0000-000000000000}"/>
          </ac:spMkLst>
        </pc:spChg>
        <pc:picChg chg="add mod ord">
          <ac:chgData name="Juliana Mascarenhas" userId="S::juliana.mascarenhas@dio.me::573f2dcc-13b6-4a88-af1c-35ffa781b5c6" providerId="AD" clId="Web-{3D189090-7F5C-8BC3-FFDA-4E093F98915A}" dt="2022-09-14T05:09:25.066" v="1112" actId="1076"/>
          <ac:picMkLst>
            <pc:docMk/>
            <pc:sldMk cId="2688812444" sldId="291"/>
            <ac:picMk id="4" creationId="{CABFDFC7-79EE-F433-6DBB-BC8C39FB5D29}"/>
          </ac:picMkLst>
        </pc:picChg>
      </pc:sldChg>
      <pc:sldChg chg="addSp modSp add replId addAnim modAnim">
        <pc:chgData name="Juliana Mascarenhas" userId="S::juliana.mascarenhas@dio.me::573f2dcc-13b6-4a88-af1c-35ffa781b5c6" providerId="AD" clId="Web-{3D189090-7F5C-8BC3-FFDA-4E093F98915A}" dt="2022-09-14T05:13:12.499" v="1241"/>
        <pc:sldMkLst>
          <pc:docMk/>
          <pc:sldMk cId="3280808759" sldId="292"/>
        </pc:sldMkLst>
        <pc:spChg chg="add mod">
          <ac:chgData name="Juliana Mascarenhas" userId="S::juliana.mascarenhas@dio.me::573f2dcc-13b6-4a88-af1c-35ffa781b5c6" providerId="AD" clId="Web-{3D189090-7F5C-8BC3-FFDA-4E093F98915A}" dt="2022-09-14T05:13:09.436" v="1238" actId="1076"/>
          <ac:spMkLst>
            <pc:docMk/>
            <pc:sldMk cId="3280808759" sldId="292"/>
            <ac:spMk id="4" creationId="{0B60C30B-6990-4633-4C99-DE625EB3B9A6}"/>
          </ac:spMkLst>
        </pc:spChg>
        <pc:spChg chg="mod">
          <ac:chgData name="Juliana Mascarenhas" userId="S::juliana.mascarenhas@dio.me::573f2dcc-13b6-4a88-af1c-35ffa781b5c6" providerId="AD" clId="Web-{3D189090-7F5C-8BC3-FFDA-4E093F98915A}" dt="2022-09-14T05:12:30.511" v="1223" actId="20577"/>
          <ac:spMkLst>
            <pc:docMk/>
            <pc:sldMk cId="3280808759" sldId="292"/>
            <ac:spMk id="142" creationId="{00000000-0000-0000-0000-000000000000}"/>
          </ac:spMkLst>
        </pc:spChg>
        <pc:picChg chg="mod">
          <ac:chgData name="Juliana Mascarenhas" userId="S::juliana.mascarenhas@dio.me::573f2dcc-13b6-4a88-af1c-35ffa781b5c6" providerId="AD" clId="Web-{3D189090-7F5C-8BC3-FFDA-4E093F98915A}" dt="2022-09-14T05:12:17.776" v="1213" actId="1076"/>
          <ac:picMkLst>
            <pc:docMk/>
            <pc:sldMk cId="3280808759" sldId="292"/>
            <ac:picMk id="2" creationId="{F988FC9D-B4D4-E199-389B-A0C8709730C8}"/>
          </ac:picMkLst>
        </pc:picChg>
        <pc:picChg chg="add mod">
          <ac:chgData name="Juliana Mascarenhas" userId="S::juliana.mascarenhas@dio.me::573f2dcc-13b6-4a88-af1c-35ffa781b5c6" providerId="AD" clId="Web-{3D189090-7F5C-8BC3-FFDA-4E093F98915A}" dt="2022-09-14T05:13:09.452" v="1239" actId="1076"/>
          <ac:picMkLst>
            <pc:docMk/>
            <pc:sldMk cId="3280808759" sldId="292"/>
            <ac:picMk id="6" creationId="{F1EBD230-5470-7307-8B1B-F01D9C7E7D1E}"/>
          </ac:picMkLst>
        </pc:picChg>
      </pc:sldChg>
    </pc:docChg>
  </pc:docChgLst>
  <pc:docChgLst>
    <pc:chgData name="Juliana Mascarenhas" userId="S::juliana.mascarenhas@dio.me::573f2dcc-13b6-4a88-af1c-35ffa781b5c6" providerId="AD" clId="Web-{790943A4-9A28-F790-A333-9F86C157DF6E}"/>
    <pc:docChg chg="addSld delSld modSld sldOrd">
      <pc:chgData name="Juliana Mascarenhas" userId="S::juliana.mascarenhas@dio.me::573f2dcc-13b6-4a88-af1c-35ffa781b5c6" providerId="AD" clId="Web-{790943A4-9A28-F790-A333-9F86C157DF6E}" dt="2022-10-05T17:40:46.367" v="1093"/>
      <pc:docMkLst>
        <pc:docMk/>
      </pc:docMkLst>
      <pc:sldChg chg="delSp modSp add del">
        <pc:chgData name="Juliana Mascarenhas" userId="S::juliana.mascarenhas@dio.me::573f2dcc-13b6-4a88-af1c-35ffa781b5c6" providerId="AD" clId="Web-{790943A4-9A28-F790-A333-9F86C157DF6E}" dt="2022-10-05T17:40:46.367" v="1093"/>
        <pc:sldMkLst>
          <pc:docMk/>
          <pc:sldMk cId="2056733846" sldId="351"/>
        </pc:sldMkLst>
        <pc:spChg chg="mod">
          <ac:chgData name="Juliana Mascarenhas" userId="S::juliana.mascarenhas@dio.me::573f2dcc-13b6-4a88-af1c-35ffa781b5c6" providerId="AD" clId="Web-{790943A4-9A28-F790-A333-9F86C157DF6E}" dt="2022-10-05T17:38:43.504" v="1089" actId="14100"/>
          <ac:spMkLst>
            <pc:docMk/>
            <pc:sldMk cId="2056733846" sldId="351"/>
            <ac:spMk id="10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790943A4-9A28-F790-A333-9F86C157DF6E}" dt="2022-10-05T17:38:43.582" v="1090"/>
          <ac:picMkLst>
            <pc:docMk/>
            <pc:sldMk cId="2056733846" sldId="351"/>
            <ac:picMk id="3" creationId="{31ABC739-BDF1-BAD5-5BE6-458B332725DD}"/>
          </ac:picMkLst>
        </pc:picChg>
      </pc:sldChg>
      <pc:sldChg chg="ord">
        <pc:chgData name="Juliana Mascarenhas" userId="S::juliana.mascarenhas@dio.me::573f2dcc-13b6-4a88-af1c-35ffa781b5c6" providerId="AD" clId="Web-{790943A4-9A28-F790-A333-9F86C157DF6E}" dt="2022-10-05T16:48:41.589" v="15"/>
        <pc:sldMkLst>
          <pc:docMk/>
          <pc:sldMk cId="3677006325" sldId="356"/>
        </pc:sldMkLst>
      </pc:sldChg>
      <pc:sldChg chg="modSp add replId">
        <pc:chgData name="Juliana Mascarenhas" userId="S::juliana.mascarenhas@dio.me::573f2dcc-13b6-4a88-af1c-35ffa781b5c6" providerId="AD" clId="Web-{790943A4-9A28-F790-A333-9F86C157DF6E}" dt="2022-10-05T16:46:48.758" v="12" actId="20577"/>
        <pc:sldMkLst>
          <pc:docMk/>
          <pc:sldMk cId="2607444552" sldId="364"/>
        </pc:sldMkLst>
        <pc:spChg chg="mod">
          <ac:chgData name="Juliana Mascarenhas" userId="S::juliana.mascarenhas@dio.me::573f2dcc-13b6-4a88-af1c-35ffa781b5c6" providerId="AD" clId="Web-{790943A4-9A28-F790-A333-9F86C157DF6E}" dt="2022-10-05T16:46:48.758" v="12" actId="20577"/>
          <ac:spMkLst>
            <pc:docMk/>
            <pc:sldMk cId="2607444552" sldId="364"/>
            <ac:spMk id="107" creationId="{00000000-0000-0000-0000-000000000000}"/>
          </ac:spMkLst>
        </pc:spChg>
      </pc:sldChg>
      <pc:sldChg chg="addSp delSp modSp add replId addAnim modAnim">
        <pc:chgData name="Juliana Mascarenhas" userId="S::juliana.mascarenhas@dio.me::573f2dcc-13b6-4a88-af1c-35ffa781b5c6" providerId="AD" clId="Web-{790943A4-9A28-F790-A333-9F86C157DF6E}" dt="2022-10-05T17:07:49.357" v="236"/>
        <pc:sldMkLst>
          <pc:docMk/>
          <pc:sldMk cId="666016822" sldId="365"/>
        </pc:sldMkLst>
        <pc:spChg chg="mod">
          <ac:chgData name="Juliana Mascarenhas" userId="S::juliana.mascarenhas@dio.me::573f2dcc-13b6-4a88-af1c-35ffa781b5c6" providerId="AD" clId="Web-{790943A4-9A28-F790-A333-9F86C157DF6E}" dt="2022-10-05T16:53:55.254" v="108" actId="14100"/>
          <ac:spMkLst>
            <pc:docMk/>
            <pc:sldMk cId="666016822" sldId="365"/>
            <ac:spMk id="3" creationId="{D1259112-E26C-8B18-457C-135D460A4172}"/>
          </ac:spMkLst>
        </pc:spChg>
        <pc:spChg chg="add mod">
          <ac:chgData name="Juliana Mascarenhas" userId="S::juliana.mascarenhas@dio.me::573f2dcc-13b6-4a88-af1c-35ffa781b5c6" providerId="AD" clId="Web-{790943A4-9A28-F790-A333-9F86C157DF6E}" dt="2022-10-05T16:59:32.280" v="136" actId="14100"/>
          <ac:spMkLst>
            <pc:docMk/>
            <pc:sldMk cId="666016822" sldId="365"/>
            <ac:spMk id="6" creationId="{89BEF275-D384-241E-96D9-9DEECAEEE6C4}"/>
          </ac:spMkLst>
        </pc:spChg>
        <pc:spChg chg="mod">
          <ac:chgData name="Juliana Mascarenhas" userId="S::juliana.mascarenhas@dio.me::573f2dcc-13b6-4a88-af1c-35ffa781b5c6" providerId="AD" clId="Web-{790943A4-9A28-F790-A333-9F86C157DF6E}" dt="2022-10-05T16:49:25.481" v="32" actId="20577"/>
          <ac:spMkLst>
            <pc:docMk/>
            <pc:sldMk cId="666016822" sldId="365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790943A4-9A28-F790-A333-9F86C157DF6E}" dt="2022-10-05T16:51:20.797" v="90"/>
          <ac:picMkLst>
            <pc:docMk/>
            <pc:sldMk cId="666016822" sldId="365"/>
            <ac:picMk id="2" creationId="{067AC4C3-6C99-7F5A-880C-CFEBBEB75589}"/>
          </ac:picMkLst>
        </pc:picChg>
        <pc:picChg chg="add del mod">
          <ac:chgData name="Juliana Mascarenhas" userId="S::juliana.mascarenhas@dio.me::573f2dcc-13b6-4a88-af1c-35ffa781b5c6" providerId="AD" clId="Web-{790943A4-9A28-F790-A333-9F86C157DF6E}" dt="2022-10-05T16:59:13.857" v="125"/>
          <ac:picMkLst>
            <pc:docMk/>
            <pc:sldMk cId="666016822" sldId="365"/>
            <ac:picMk id="5" creationId="{0EF396D1-DF84-EF50-8874-8429A5E50D81}"/>
          </ac:picMkLst>
        </pc:picChg>
        <pc:picChg chg="add mod">
          <ac:chgData name="Juliana Mascarenhas" userId="S::juliana.mascarenhas@dio.me::573f2dcc-13b6-4a88-af1c-35ffa781b5c6" providerId="AD" clId="Web-{790943A4-9A28-F790-A333-9F86C157DF6E}" dt="2022-10-05T16:53:52.285" v="107" actId="1076"/>
          <ac:picMkLst>
            <pc:docMk/>
            <pc:sldMk cId="666016822" sldId="365"/>
            <ac:picMk id="7" creationId="{18541AA7-68B0-9380-9DD3-719AE5D96D34}"/>
          </ac:picMkLst>
        </pc:picChg>
        <pc:picChg chg="add del mod">
          <ac:chgData name="Juliana Mascarenhas" userId="S::juliana.mascarenhas@dio.me::573f2dcc-13b6-4a88-af1c-35ffa781b5c6" providerId="AD" clId="Web-{790943A4-9A28-F790-A333-9F86C157DF6E}" dt="2022-10-05T16:57:23.745" v="117"/>
          <ac:picMkLst>
            <pc:docMk/>
            <pc:sldMk cId="666016822" sldId="365"/>
            <ac:picMk id="8" creationId="{FACA90B1-B440-D98C-27E0-17C26193DD76}"/>
          </ac:picMkLst>
        </pc:picChg>
        <pc:picChg chg="add mod">
          <ac:chgData name="Juliana Mascarenhas" userId="S::juliana.mascarenhas@dio.me::573f2dcc-13b6-4a88-af1c-35ffa781b5c6" providerId="AD" clId="Web-{790943A4-9A28-F790-A333-9F86C157DF6E}" dt="2022-10-05T16:59:25.967" v="133" actId="1076"/>
          <ac:picMkLst>
            <pc:docMk/>
            <pc:sldMk cId="666016822" sldId="365"/>
            <ac:picMk id="9" creationId="{A42CA8B5-E0BD-0423-1CF0-CFE617CB59D6}"/>
          </ac:picMkLst>
        </pc:picChg>
        <pc:picChg chg="add mod">
          <ac:chgData name="Juliana Mascarenhas" userId="S::juliana.mascarenhas@dio.me::573f2dcc-13b6-4a88-af1c-35ffa781b5c6" providerId="AD" clId="Web-{790943A4-9A28-F790-A333-9F86C157DF6E}" dt="2022-10-05T16:59:33.452" v="137" actId="1076"/>
          <ac:picMkLst>
            <pc:docMk/>
            <pc:sldMk cId="666016822" sldId="365"/>
            <ac:picMk id="10" creationId="{75483758-037D-CF44-F0FB-BB411FB077AA}"/>
          </ac:picMkLst>
        </pc:picChg>
        <pc:picChg chg="add del mod">
          <ac:chgData name="Juliana Mascarenhas" userId="S::juliana.mascarenhas@dio.me::573f2dcc-13b6-4a88-af1c-35ffa781b5c6" providerId="AD" clId="Web-{790943A4-9A28-F790-A333-9F86C157DF6E}" dt="2022-10-05T17:07:29.669" v="230"/>
          <ac:picMkLst>
            <pc:docMk/>
            <pc:sldMk cId="666016822" sldId="365"/>
            <ac:picMk id="11" creationId="{28C00469-6666-089A-3F49-7C083F3F59C9}"/>
          </ac:picMkLst>
        </pc:picChg>
        <pc:picChg chg="add mod">
          <ac:chgData name="Juliana Mascarenhas" userId="S::juliana.mascarenhas@dio.me::573f2dcc-13b6-4a88-af1c-35ffa781b5c6" providerId="AD" clId="Web-{790943A4-9A28-F790-A333-9F86C157DF6E}" dt="2022-10-05T17:07:42.606" v="234" actId="1076"/>
          <ac:picMkLst>
            <pc:docMk/>
            <pc:sldMk cId="666016822" sldId="365"/>
            <ac:picMk id="12" creationId="{B5DC106F-4276-5915-01DF-939279C55669}"/>
          </ac:picMkLst>
        </pc:picChg>
      </pc:sldChg>
      <pc:sldChg chg="addSp delSp modSp add replId delAnim modNotes">
        <pc:chgData name="Juliana Mascarenhas" userId="S::juliana.mascarenhas@dio.me::573f2dcc-13b6-4a88-af1c-35ffa781b5c6" providerId="AD" clId="Web-{790943A4-9A28-F790-A333-9F86C157DF6E}" dt="2022-10-05T17:09:57.876" v="301"/>
        <pc:sldMkLst>
          <pc:docMk/>
          <pc:sldMk cId="2584513923" sldId="366"/>
        </pc:sldMkLst>
        <pc:spChg chg="mod">
          <ac:chgData name="Juliana Mascarenhas" userId="S::juliana.mascarenhas@dio.me::573f2dcc-13b6-4a88-af1c-35ffa781b5c6" providerId="AD" clId="Web-{790943A4-9A28-F790-A333-9F86C157DF6E}" dt="2022-10-05T17:05:11.571" v="225" actId="1076"/>
          <ac:spMkLst>
            <pc:docMk/>
            <pc:sldMk cId="2584513923" sldId="366"/>
            <ac:spMk id="3" creationId="{D1259112-E26C-8B18-457C-135D460A4172}"/>
          </ac:spMkLst>
        </pc:spChg>
        <pc:spChg chg="del">
          <ac:chgData name="Juliana Mascarenhas" userId="S::juliana.mascarenhas@dio.me::573f2dcc-13b6-4a88-af1c-35ffa781b5c6" providerId="AD" clId="Web-{790943A4-9A28-F790-A333-9F86C157DF6E}" dt="2022-10-05T17:02:45.770" v="195"/>
          <ac:spMkLst>
            <pc:docMk/>
            <pc:sldMk cId="2584513923" sldId="366"/>
            <ac:spMk id="6" creationId="{89BEF275-D384-241E-96D9-9DEECAEEE6C4}"/>
          </ac:spMkLst>
        </pc:spChg>
        <pc:spChg chg="mod">
          <ac:chgData name="Juliana Mascarenhas" userId="S::juliana.mascarenhas@dio.me::573f2dcc-13b6-4a88-af1c-35ffa781b5c6" providerId="AD" clId="Web-{790943A4-9A28-F790-A333-9F86C157DF6E}" dt="2022-10-05T17:01:24.314" v="156" actId="20577"/>
          <ac:spMkLst>
            <pc:docMk/>
            <pc:sldMk cId="2584513923" sldId="366"/>
            <ac:spMk id="87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790943A4-9A28-F790-A333-9F86C157DF6E}" dt="2022-10-05T17:05:17.040" v="229" actId="1076"/>
          <ac:picMkLst>
            <pc:docMk/>
            <pc:sldMk cId="2584513923" sldId="366"/>
            <ac:picMk id="2" creationId="{A58CA40A-B0B0-865A-4BF6-787290D3D187}"/>
          </ac:picMkLst>
        </pc:picChg>
        <pc:picChg chg="add mod">
          <ac:chgData name="Juliana Mascarenhas" userId="S::juliana.mascarenhas@dio.me::573f2dcc-13b6-4a88-af1c-35ffa781b5c6" providerId="AD" clId="Web-{790943A4-9A28-F790-A333-9F86C157DF6E}" dt="2022-10-05T17:05:14.852" v="228" actId="1076"/>
          <ac:picMkLst>
            <pc:docMk/>
            <pc:sldMk cId="2584513923" sldId="366"/>
            <ac:picMk id="4" creationId="{CF517D5A-5E5C-A851-8651-6FA8232E4CF9}"/>
          </ac:picMkLst>
        </pc:picChg>
        <pc:picChg chg="add mod">
          <ac:chgData name="Juliana Mascarenhas" userId="S::juliana.mascarenhas@dio.me::573f2dcc-13b6-4a88-af1c-35ffa781b5c6" providerId="AD" clId="Web-{790943A4-9A28-F790-A333-9F86C157DF6E}" dt="2022-10-05T17:05:13.883" v="227" actId="1076"/>
          <ac:picMkLst>
            <pc:docMk/>
            <pc:sldMk cId="2584513923" sldId="366"/>
            <ac:picMk id="5" creationId="{C150E9E2-9CC1-F95C-667C-6843674CC472}"/>
          </ac:picMkLst>
        </pc:picChg>
        <pc:picChg chg="del">
          <ac:chgData name="Juliana Mascarenhas" userId="S::juliana.mascarenhas@dio.me::573f2dcc-13b6-4a88-af1c-35ffa781b5c6" providerId="AD" clId="Web-{790943A4-9A28-F790-A333-9F86C157DF6E}" dt="2022-10-05T17:02:44.863" v="194"/>
          <ac:picMkLst>
            <pc:docMk/>
            <pc:sldMk cId="2584513923" sldId="366"/>
            <ac:picMk id="7" creationId="{18541AA7-68B0-9380-9DD3-719AE5D96D34}"/>
          </ac:picMkLst>
        </pc:picChg>
        <pc:picChg chg="del mod">
          <ac:chgData name="Juliana Mascarenhas" userId="S::juliana.mascarenhas@dio.me::573f2dcc-13b6-4a88-af1c-35ffa781b5c6" providerId="AD" clId="Web-{790943A4-9A28-F790-A333-9F86C157DF6E}" dt="2022-10-05T17:02:42.988" v="193"/>
          <ac:picMkLst>
            <pc:docMk/>
            <pc:sldMk cId="2584513923" sldId="366"/>
            <ac:picMk id="9" creationId="{A42CA8B5-E0BD-0423-1CF0-CFE617CB59D6}"/>
          </ac:picMkLst>
        </pc:picChg>
        <pc:picChg chg="del">
          <ac:chgData name="Juliana Mascarenhas" userId="S::juliana.mascarenhas@dio.me::573f2dcc-13b6-4a88-af1c-35ffa781b5c6" providerId="AD" clId="Web-{790943A4-9A28-F790-A333-9F86C157DF6E}" dt="2022-10-05T17:02:40.691" v="191"/>
          <ac:picMkLst>
            <pc:docMk/>
            <pc:sldMk cId="2584513923" sldId="366"/>
            <ac:picMk id="10" creationId="{75483758-037D-CF44-F0FB-BB411FB077AA}"/>
          </ac:picMkLst>
        </pc:picChg>
        <pc:picChg chg="del">
          <ac:chgData name="Juliana Mascarenhas" userId="S::juliana.mascarenhas@dio.me::573f2dcc-13b6-4a88-af1c-35ffa781b5c6" providerId="AD" clId="Web-{790943A4-9A28-F790-A333-9F86C157DF6E}" dt="2022-10-05T17:01:25.017" v="157"/>
          <ac:picMkLst>
            <pc:docMk/>
            <pc:sldMk cId="2584513923" sldId="366"/>
            <ac:picMk id="11" creationId="{28C00469-6666-089A-3F49-7C083F3F59C9}"/>
          </ac:picMkLst>
        </pc:picChg>
      </pc:sldChg>
      <pc:sldChg chg="addSp delSp modSp add replId addAnim delAnim modNotes">
        <pc:chgData name="Juliana Mascarenhas" userId="S::juliana.mascarenhas@dio.me::573f2dcc-13b6-4a88-af1c-35ffa781b5c6" providerId="AD" clId="Web-{790943A4-9A28-F790-A333-9F86C157DF6E}" dt="2022-10-05T17:16:06.152" v="418" actId="1076"/>
        <pc:sldMkLst>
          <pc:docMk/>
          <pc:sldMk cId="3635789049" sldId="367"/>
        </pc:sldMkLst>
        <pc:spChg chg="mod">
          <ac:chgData name="Juliana Mascarenhas" userId="S::juliana.mascarenhas@dio.me::573f2dcc-13b6-4a88-af1c-35ffa781b5c6" providerId="AD" clId="Web-{790943A4-9A28-F790-A333-9F86C157DF6E}" dt="2022-10-05T17:14:50.166" v="383" actId="14100"/>
          <ac:spMkLst>
            <pc:docMk/>
            <pc:sldMk cId="3635789049" sldId="367"/>
            <ac:spMk id="3" creationId="{D1259112-E26C-8B18-457C-135D460A4172}"/>
          </ac:spMkLst>
        </pc:spChg>
        <pc:spChg chg="add mod">
          <ac:chgData name="Juliana Mascarenhas" userId="S::juliana.mascarenhas@dio.me::573f2dcc-13b6-4a88-af1c-35ffa781b5c6" providerId="AD" clId="Web-{790943A4-9A28-F790-A333-9F86C157DF6E}" dt="2022-10-05T17:14:00.508" v="369" actId="1076"/>
          <ac:spMkLst>
            <pc:docMk/>
            <pc:sldMk cId="3635789049" sldId="367"/>
            <ac:spMk id="9" creationId="{B1592A92-6E66-1472-990D-D4F2141A6765}"/>
          </ac:spMkLst>
        </pc:spChg>
        <pc:spChg chg="add mod ord">
          <ac:chgData name="Juliana Mascarenhas" userId="S::juliana.mascarenhas@dio.me::573f2dcc-13b6-4a88-af1c-35ffa781b5c6" providerId="AD" clId="Web-{790943A4-9A28-F790-A333-9F86C157DF6E}" dt="2022-10-05T17:14:53.791" v="384" actId="14100"/>
          <ac:spMkLst>
            <pc:docMk/>
            <pc:sldMk cId="3635789049" sldId="367"/>
            <ac:spMk id="10" creationId="{58236E4F-CE2A-782C-F5FB-4042A2F7B96E}"/>
          </ac:spMkLst>
        </pc:spChg>
        <pc:spChg chg="add mod ord">
          <ac:chgData name="Juliana Mascarenhas" userId="S::juliana.mascarenhas@dio.me::573f2dcc-13b6-4a88-af1c-35ffa781b5c6" providerId="AD" clId="Web-{790943A4-9A28-F790-A333-9F86C157DF6E}" dt="2022-10-05T17:15:14.213" v="391"/>
          <ac:spMkLst>
            <pc:docMk/>
            <pc:sldMk cId="3635789049" sldId="367"/>
            <ac:spMk id="11" creationId="{10EAB407-E76A-D4EA-C2A1-599CF783E9B0}"/>
          </ac:spMkLst>
        </pc:spChg>
        <pc:spChg chg="add mod">
          <ac:chgData name="Juliana Mascarenhas" userId="S::juliana.mascarenhas@dio.me::573f2dcc-13b6-4a88-af1c-35ffa781b5c6" providerId="AD" clId="Web-{790943A4-9A28-F790-A333-9F86C157DF6E}" dt="2022-10-05T17:16:06.152" v="418" actId="1076"/>
          <ac:spMkLst>
            <pc:docMk/>
            <pc:sldMk cId="3635789049" sldId="367"/>
            <ac:spMk id="13" creationId="{A3B716F7-43A7-6CCC-FE24-C2419740EA69}"/>
          </ac:spMkLst>
        </pc:spChg>
        <pc:spChg chg="del">
          <ac:chgData name="Juliana Mascarenhas" userId="S::juliana.mascarenhas@dio.me::573f2dcc-13b6-4a88-af1c-35ffa781b5c6" providerId="AD" clId="Web-{790943A4-9A28-F790-A333-9F86C157DF6E}" dt="2022-10-05T17:11:53.020" v="313"/>
          <ac:spMkLst>
            <pc:docMk/>
            <pc:sldMk cId="3635789049" sldId="367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790943A4-9A28-F790-A333-9F86C157DF6E}" dt="2022-10-05T17:10:13.798" v="307"/>
          <ac:picMkLst>
            <pc:docMk/>
            <pc:sldMk cId="3635789049" sldId="367"/>
            <ac:picMk id="2" creationId="{A58CA40A-B0B0-865A-4BF6-787290D3D187}"/>
          </ac:picMkLst>
        </pc:picChg>
        <pc:picChg chg="del">
          <ac:chgData name="Juliana Mascarenhas" userId="S::juliana.mascarenhas@dio.me::573f2dcc-13b6-4a88-af1c-35ffa781b5c6" providerId="AD" clId="Web-{790943A4-9A28-F790-A333-9F86C157DF6E}" dt="2022-10-05T17:10:14.408" v="308"/>
          <ac:picMkLst>
            <pc:docMk/>
            <pc:sldMk cId="3635789049" sldId="367"/>
            <ac:picMk id="4" creationId="{CF517D5A-5E5C-A851-8651-6FA8232E4CF9}"/>
          </ac:picMkLst>
        </pc:picChg>
        <pc:picChg chg="del">
          <ac:chgData name="Juliana Mascarenhas" userId="S::juliana.mascarenhas@dio.me::573f2dcc-13b6-4a88-af1c-35ffa781b5c6" providerId="AD" clId="Web-{790943A4-9A28-F790-A333-9F86C157DF6E}" dt="2022-10-05T17:10:15.736" v="309"/>
          <ac:picMkLst>
            <pc:docMk/>
            <pc:sldMk cId="3635789049" sldId="367"/>
            <ac:picMk id="5" creationId="{C150E9E2-9CC1-F95C-667C-6843674CC472}"/>
          </ac:picMkLst>
        </pc:picChg>
        <pc:picChg chg="add mod modCrop">
          <ac:chgData name="Juliana Mascarenhas" userId="S::juliana.mascarenhas@dio.me::573f2dcc-13b6-4a88-af1c-35ffa781b5c6" providerId="AD" clId="Web-{790943A4-9A28-F790-A333-9F86C157DF6E}" dt="2022-10-05T17:16:04.918" v="416" actId="1076"/>
          <ac:picMkLst>
            <pc:docMk/>
            <pc:sldMk cId="3635789049" sldId="367"/>
            <ac:picMk id="7" creationId="{484815BF-305B-E0BC-05E9-933D89001D5B}"/>
          </ac:picMkLst>
        </pc:picChg>
        <pc:picChg chg="add mod">
          <ac:chgData name="Juliana Mascarenhas" userId="S::juliana.mascarenhas@dio.me::573f2dcc-13b6-4a88-af1c-35ffa781b5c6" providerId="AD" clId="Web-{790943A4-9A28-F790-A333-9F86C157DF6E}" dt="2022-10-05T17:16:04.933" v="417" actId="1076"/>
          <ac:picMkLst>
            <pc:docMk/>
            <pc:sldMk cId="3635789049" sldId="367"/>
            <ac:picMk id="8" creationId="{02BC6B93-708E-0E74-6512-77EB250320AB}"/>
          </ac:picMkLst>
        </pc:picChg>
      </pc:sldChg>
      <pc:sldChg chg="add replId">
        <pc:chgData name="Juliana Mascarenhas" userId="S::juliana.mascarenhas@dio.me::573f2dcc-13b6-4a88-af1c-35ffa781b5c6" providerId="AD" clId="Web-{790943A4-9A28-F790-A333-9F86C157DF6E}" dt="2022-10-05T17:17:02.294" v="419"/>
        <pc:sldMkLst>
          <pc:docMk/>
          <pc:sldMk cId="3038222156" sldId="368"/>
        </pc:sldMkLst>
      </pc:sldChg>
      <pc:sldChg chg="addSp delSp modSp add replId modNotes">
        <pc:chgData name="Juliana Mascarenhas" userId="S::juliana.mascarenhas@dio.me::573f2dcc-13b6-4a88-af1c-35ffa781b5c6" providerId="AD" clId="Web-{790943A4-9A28-F790-A333-9F86C157DF6E}" dt="2022-10-05T17:24:07.572" v="949"/>
        <pc:sldMkLst>
          <pc:docMk/>
          <pc:sldMk cId="3618837225" sldId="369"/>
        </pc:sldMkLst>
        <pc:spChg chg="mod">
          <ac:chgData name="Juliana Mascarenhas" userId="S::juliana.mascarenhas@dio.me::573f2dcc-13b6-4a88-af1c-35ffa781b5c6" providerId="AD" clId="Web-{790943A4-9A28-F790-A333-9F86C157DF6E}" dt="2022-10-05T17:18:59.517" v="510" actId="20577"/>
          <ac:spMkLst>
            <pc:docMk/>
            <pc:sldMk cId="3618837225" sldId="369"/>
            <ac:spMk id="3" creationId="{D1259112-E26C-8B18-457C-135D460A4172}"/>
          </ac:spMkLst>
        </pc:spChg>
        <pc:spChg chg="mod">
          <ac:chgData name="Juliana Mascarenhas" userId="S::juliana.mascarenhas@dio.me::573f2dcc-13b6-4a88-af1c-35ffa781b5c6" providerId="AD" clId="Web-{790943A4-9A28-F790-A333-9F86C157DF6E}" dt="2022-10-05T17:20:21.816" v="595" actId="20577"/>
          <ac:spMkLst>
            <pc:docMk/>
            <pc:sldMk cId="3618837225" sldId="369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790943A4-9A28-F790-A333-9F86C157DF6E}" dt="2022-10-05T17:17:42.843" v="441"/>
          <ac:picMkLst>
            <pc:docMk/>
            <pc:sldMk cId="3618837225" sldId="369"/>
            <ac:picMk id="2" creationId="{067AC4C3-6C99-7F5A-880C-CFEBBEB75589}"/>
          </ac:picMkLst>
        </pc:picChg>
        <pc:picChg chg="add mod">
          <ac:chgData name="Juliana Mascarenhas" userId="S::juliana.mascarenhas@dio.me::573f2dcc-13b6-4a88-af1c-35ffa781b5c6" providerId="AD" clId="Web-{790943A4-9A28-F790-A333-9F86C157DF6E}" dt="2022-10-05T17:20:25.550" v="599" actId="1076"/>
          <ac:picMkLst>
            <pc:docMk/>
            <pc:sldMk cId="3618837225" sldId="369"/>
            <ac:picMk id="4" creationId="{E5B098F4-65D7-A0A7-BB27-28ADCAB073F2}"/>
          </ac:picMkLst>
        </pc:picChg>
        <pc:picChg chg="del">
          <ac:chgData name="Juliana Mascarenhas" userId="S::juliana.mascarenhas@dio.me::573f2dcc-13b6-4a88-af1c-35ffa781b5c6" providerId="AD" clId="Web-{790943A4-9A28-F790-A333-9F86C157DF6E}" dt="2022-10-05T17:20:24.019" v="597"/>
          <ac:picMkLst>
            <pc:docMk/>
            <pc:sldMk cId="3618837225" sldId="369"/>
            <ac:picMk id="5" creationId="{EE732372-AA19-8514-530A-B2DCC0426BA8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790943A4-9A28-F790-A333-9F86C157DF6E}" dt="2022-10-05T17:29:21.597" v="1078"/>
        <pc:sldMkLst>
          <pc:docMk/>
          <pc:sldMk cId="2538447291" sldId="370"/>
        </pc:sldMkLst>
        <pc:spChg chg="add mod">
          <ac:chgData name="Juliana Mascarenhas" userId="S::juliana.mascarenhas@dio.me::573f2dcc-13b6-4a88-af1c-35ffa781b5c6" providerId="AD" clId="Web-{790943A4-9A28-F790-A333-9F86C157DF6E}" dt="2022-10-05T17:28:03.329" v="1030" actId="1076"/>
          <ac:spMkLst>
            <pc:docMk/>
            <pc:sldMk cId="2538447291" sldId="370"/>
            <ac:spMk id="2" creationId="{1830E1DB-F922-455B-9726-F9D21D96020A}"/>
          </ac:spMkLst>
        </pc:spChg>
        <pc:spChg chg="mod topLvl">
          <ac:chgData name="Juliana Mascarenhas" userId="S::juliana.mascarenhas@dio.me::573f2dcc-13b6-4a88-af1c-35ffa781b5c6" providerId="AD" clId="Web-{790943A4-9A28-F790-A333-9F86C157DF6E}" dt="2022-10-05T17:28:03.392" v="1037" actId="1076"/>
          <ac:spMkLst>
            <pc:docMk/>
            <pc:sldMk cId="2538447291" sldId="370"/>
            <ac:spMk id="3" creationId="{D1259112-E26C-8B18-457C-135D460A4172}"/>
          </ac:spMkLst>
        </pc:spChg>
        <pc:spChg chg="del topLvl">
          <ac:chgData name="Juliana Mascarenhas" userId="S::juliana.mascarenhas@dio.me::573f2dcc-13b6-4a88-af1c-35ffa781b5c6" providerId="AD" clId="Web-{790943A4-9A28-F790-A333-9F86C157DF6E}" dt="2022-10-05T17:27:39.016" v="1024"/>
          <ac:spMkLst>
            <pc:docMk/>
            <pc:sldMk cId="2538447291" sldId="370"/>
            <ac:spMk id="4" creationId="{CD4E62E1-D030-F689-DEF2-CC5BCB28EAE1}"/>
          </ac:spMkLst>
        </pc:spChg>
        <pc:spChg chg="add mod">
          <ac:chgData name="Juliana Mascarenhas" userId="S::juliana.mascarenhas@dio.me::573f2dcc-13b6-4a88-af1c-35ffa781b5c6" providerId="AD" clId="Web-{790943A4-9A28-F790-A333-9F86C157DF6E}" dt="2022-10-05T17:28:03.329" v="1031" actId="1076"/>
          <ac:spMkLst>
            <pc:docMk/>
            <pc:sldMk cId="2538447291" sldId="370"/>
            <ac:spMk id="6" creationId="{6AE2F27A-D282-FA94-7874-27810033FD56}"/>
          </ac:spMkLst>
        </pc:spChg>
        <pc:spChg chg="del">
          <ac:chgData name="Juliana Mascarenhas" userId="S::juliana.mascarenhas@dio.me::573f2dcc-13b6-4a88-af1c-35ffa781b5c6" providerId="AD" clId="Web-{790943A4-9A28-F790-A333-9F86C157DF6E}" dt="2022-10-05T17:24:17.604" v="951"/>
          <ac:spMkLst>
            <pc:docMk/>
            <pc:sldMk cId="2538447291" sldId="370"/>
            <ac:spMk id="7" creationId="{95F86CC5-55AC-5548-4558-4E010FEC7EE0}"/>
          </ac:spMkLst>
        </pc:spChg>
        <pc:spChg chg="mod">
          <ac:chgData name="Juliana Mascarenhas" userId="S::juliana.mascarenhas@dio.me::573f2dcc-13b6-4a88-af1c-35ffa781b5c6" providerId="AD" clId="Web-{790943A4-9A28-F790-A333-9F86C157DF6E}" dt="2022-10-05T17:28:03.314" v="1029" actId="1076"/>
          <ac:spMkLst>
            <pc:docMk/>
            <pc:sldMk cId="2538447291" sldId="370"/>
            <ac:spMk id="8" creationId="{6CF21E6A-62A7-3A34-4638-09C28C514CED}"/>
          </ac:spMkLst>
        </pc:spChg>
        <pc:spChg chg="add mod">
          <ac:chgData name="Juliana Mascarenhas" userId="S::juliana.mascarenhas@dio.me::573f2dcc-13b6-4a88-af1c-35ffa781b5c6" providerId="AD" clId="Web-{790943A4-9A28-F790-A333-9F86C157DF6E}" dt="2022-10-05T17:28:03.345" v="1032" actId="1076"/>
          <ac:spMkLst>
            <pc:docMk/>
            <pc:sldMk cId="2538447291" sldId="370"/>
            <ac:spMk id="9" creationId="{18307396-220E-8C74-7647-4C4EE3B3C8B3}"/>
          </ac:spMkLst>
        </pc:spChg>
        <pc:spChg chg="add del">
          <ac:chgData name="Juliana Mascarenhas" userId="S::juliana.mascarenhas@dio.me::573f2dcc-13b6-4a88-af1c-35ffa781b5c6" providerId="AD" clId="Web-{790943A4-9A28-F790-A333-9F86C157DF6E}" dt="2022-10-05T17:25:46.919" v="971"/>
          <ac:spMkLst>
            <pc:docMk/>
            <pc:sldMk cId="2538447291" sldId="370"/>
            <ac:spMk id="10" creationId="{CA6D3527-2778-1C38-DD4D-1C08B3B546E8}"/>
          </ac:spMkLst>
        </pc:spChg>
        <pc:spChg chg="add mod">
          <ac:chgData name="Juliana Mascarenhas" userId="S::juliana.mascarenhas@dio.me::573f2dcc-13b6-4a88-af1c-35ffa781b5c6" providerId="AD" clId="Web-{790943A4-9A28-F790-A333-9F86C157DF6E}" dt="2022-10-05T17:28:03.345" v="1033" actId="1076"/>
          <ac:spMkLst>
            <pc:docMk/>
            <pc:sldMk cId="2538447291" sldId="370"/>
            <ac:spMk id="11" creationId="{DD6F917D-6170-7280-9171-4715627F223E}"/>
          </ac:spMkLst>
        </pc:spChg>
        <pc:spChg chg="add mod">
          <ac:chgData name="Juliana Mascarenhas" userId="S::juliana.mascarenhas@dio.me::573f2dcc-13b6-4a88-af1c-35ffa781b5c6" providerId="AD" clId="Web-{790943A4-9A28-F790-A333-9F86C157DF6E}" dt="2022-10-05T17:28:03.361" v="1034" actId="1076"/>
          <ac:spMkLst>
            <pc:docMk/>
            <pc:sldMk cId="2538447291" sldId="370"/>
            <ac:spMk id="12" creationId="{B17849D6-0DBE-55AA-797E-9AFD4B913AB7}"/>
          </ac:spMkLst>
        </pc:spChg>
        <pc:spChg chg="add mod">
          <ac:chgData name="Juliana Mascarenhas" userId="S::juliana.mascarenhas@dio.me::573f2dcc-13b6-4a88-af1c-35ffa781b5c6" providerId="AD" clId="Web-{790943A4-9A28-F790-A333-9F86C157DF6E}" dt="2022-10-05T17:28:03.376" v="1035" actId="1076"/>
          <ac:spMkLst>
            <pc:docMk/>
            <pc:sldMk cId="2538447291" sldId="370"/>
            <ac:spMk id="13" creationId="{4158FFF0-44A3-1ECE-CFFD-2FC0AEDBB217}"/>
          </ac:spMkLst>
        </pc:spChg>
        <pc:spChg chg="add mod">
          <ac:chgData name="Juliana Mascarenhas" userId="S::juliana.mascarenhas@dio.me::573f2dcc-13b6-4a88-af1c-35ffa781b5c6" providerId="AD" clId="Web-{790943A4-9A28-F790-A333-9F86C157DF6E}" dt="2022-10-05T17:28:03.376" v="1036" actId="1076"/>
          <ac:spMkLst>
            <pc:docMk/>
            <pc:sldMk cId="2538447291" sldId="370"/>
            <ac:spMk id="14" creationId="{850190BD-BD19-9CA6-B566-663E0546708C}"/>
          </ac:spMkLst>
        </pc:spChg>
        <pc:grpChg chg="add del">
          <ac:chgData name="Juliana Mascarenhas" userId="S::juliana.mascarenhas@dio.me::573f2dcc-13b6-4a88-af1c-35ffa781b5c6" providerId="AD" clId="Web-{790943A4-9A28-F790-A333-9F86C157DF6E}" dt="2022-10-05T17:27:36.297" v="1023"/>
          <ac:grpSpMkLst>
            <pc:docMk/>
            <pc:sldMk cId="2538447291" sldId="370"/>
            <ac:grpSpMk id="5" creationId="{F47A15B8-1287-0415-676C-8CE6EB50FDDE}"/>
          </ac:grpSpMkLst>
        </pc:grpChg>
        <pc:grpChg chg="add">
          <ac:chgData name="Juliana Mascarenhas" userId="S::juliana.mascarenhas@dio.me::573f2dcc-13b6-4a88-af1c-35ffa781b5c6" providerId="AD" clId="Web-{790943A4-9A28-F790-A333-9F86C157DF6E}" dt="2022-10-05T17:28:08.329" v="1038"/>
          <ac:grpSpMkLst>
            <pc:docMk/>
            <pc:sldMk cId="2538447291" sldId="370"/>
            <ac:grpSpMk id="15" creationId="{99D694AF-8C25-B3F3-FD16-723641394A90}"/>
          </ac:grpSpMkLst>
        </pc:grpChg>
      </pc:sldChg>
      <pc:sldChg chg="add del replId">
        <pc:chgData name="Juliana Mascarenhas" userId="S::juliana.mascarenhas@dio.me::573f2dcc-13b6-4a88-af1c-35ffa781b5c6" providerId="AD" clId="Web-{790943A4-9A28-F790-A333-9F86C157DF6E}" dt="2022-10-05T17:40:43.883" v="1092"/>
        <pc:sldMkLst>
          <pc:docMk/>
          <pc:sldMk cId="1022068437" sldId="371"/>
        </pc:sldMkLst>
      </pc:sldChg>
    </pc:docChg>
  </pc:docChgLst>
  <pc:docChgLst>
    <pc:chgData name="Juliana Mascarenhas" userId="S::juliana.mascarenhas@dio.me::573f2dcc-13b6-4a88-af1c-35ffa781b5c6" providerId="AD" clId="Web-{9CA477F1-85D2-350F-E4DA-C89D79CEB199}"/>
    <pc:docChg chg="addSld delSld modSld sldOrd">
      <pc:chgData name="Juliana Mascarenhas" userId="S::juliana.mascarenhas@dio.me::573f2dcc-13b6-4a88-af1c-35ffa781b5c6" providerId="AD" clId="Web-{9CA477F1-85D2-350F-E4DA-C89D79CEB199}" dt="2022-10-04T19:52:15.961" v="1814"/>
      <pc:docMkLst>
        <pc:docMk/>
      </pc:docMkLst>
      <pc:sldChg chg="del">
        <pc:chgData name="Juliana Mascarenhas" userId="S::juliana.mascarenhas@dio.me::573f2dcc-13b6-4a88-af1c-35ffa781b5c6" providerId="AD" clId="Web-{9CA477F1-85D2-350F-E4DA-C89D79CEB199}" dt="2022-10-04T17:49:41.090" v="176"/>
        <pc:sldMkLst>
          <pc:docMk/>
          <pc:sldMk cId="0" sldId="260"/>
        </pc:sldMkLst>
      </pc:sldChg>
      <pc:sldChg chg="addSp delSp modSp">
        <pc:chgData name="Juliana Mascarenhas" userId="S::juliana.mascarenhas@dio.me::573f2dcc-13b6-4a88-af1c-35ffa781b5c6" providerId="AD" clId="Web-{9CA477F1-85D2-350F-E4DA-C89D79CEB199}" dt="2022-10-04T18:26:58.630" v="669" actId="1076"/>
        <pc:sldMkLst>
          <pc:docMk/>
          <pc:sldMk cId="2401057340" sldId="273"/>
        </pc:sldMkLst>
        <pc:spChg chg="del">
          <ac:chgData name="Juliana Mascarenhas" userId="S::juliana.mascarenhas@dio.me::573f2dcc-13b6-4a88-af1c-35ffa781b5c6" providerId="AD" clId="Web-{9CA477F1-85D2-350F-E4DA-C89D79CEB199}" dt="2022-10-04T17:36:28.039" v="122"/>
          <ac:spMkLst>
            <pc:docMk/>
            <pc:sldMk cId="2401057340" sldId="273"/>
            <ac:spMk id="2" creationId="{8342F92E-4309-04D4-C470-2E7EF644951C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7:36:24.242" v="120"/>
          <ac:spMkLst>
            <pc:docMk/>
            <pc:sldMk cId="2401057340" sldId="273"/>
            <ac:spMk id="3" creationId="{EAD755B8-0653-DE7B-1CE9-439579B6BEBB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7:36:20.164" v="117"/>
          <ac:spMkLst>
            <pc:docMk/>
            <pc:sldMk cId="2401057340" sldId="273"/>
            <ac:spMk id="4" creationId="{074A26DD-69C3-CBA3-43A8-EF230B58815F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7:36:22.617" v="119"/>
          <ac:spMkLst>
            <pc:docMk/>
            <pc:sldMk cId="2401057340" sldId="273"/>
            <ac:spMk id="5" creationId="{F90E5DB9-A91A-2364-73B4-338760F21950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7:36:19.179" v="116"/>
          <ac:spMkLst>
            <pc:docMk/>
            <pc:sldMk cId="2401057340" sldId="273"/>
            <ac:spMk id="6" creationId="{BDA8A571-2496-A7B3-01FC-DAE08BC46DAC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7:36:21.195" v="118"/>
          <ac:spMkLst>
            <pc:docMk/>
            <pc:sldMk cId="2401057340" sldId="273"/>
            <ac:spMk id="9" creationId="{2B63CA41-E852-A0F0-0F85-599ED3F38157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7:36:25.008" v="121"/>
          <ac:spMkLst>
            <pc:docMk/>
            <pc:sldMk cId="2401057340" sldId="273"/>
            <ac:spMk id="10" creationId="{87687816-796E-4451-1DD3-B26D0199DC42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26:58.614" v="668" actId="1076"/>
          <ac:spMkLst>
            <pc:docMk/>
            <pc:sldMk cId="2401057340" sldId="273"/>
            <ac:spMk id="11" creationId="{E8A1B8CD-E02E-B7A2-4FB2-6F16581FB4CC}"/>
          </ac:spMkLst>
        </pc:spChg>
        <pc:picChg chg="add mod">
          <ac:chgData name="Juliana Mascarenhas" userId="S::juliana.mascarenhas@dio.me::573f2dcc-13b6-4a88-af1c-35ffa781b5c6" providerId="AD" clId="Web-{9CA477F1-85D2-350F-E4DA-C89D79CEB199}" dt="2022-10-04T18:26:58.630" v="669" actId="1076"/>
          <ac:picMkLst>
            <pc:docMk/>
            <pc:sldMk cId="2401057340" sldId="273"/>
            <ac:picMk id="7" creationId="{B301A202-BD5F-F401-9306-7D522F61BFAF}"/>
          </ac:picMkLst>
        </pc:picChg>
      </pc:sldChg>
      <pc:sldChg chg="addSp delSp modSp addAnim modAnim">
        <pc:chgData name="Juliana Mascarenhas" userId="S::juliana.mascarenhas@dio.me::573f2dcc-13b6-4a88-af1c-35ffa781b5c6" providerId="AD" clId="Web-{9CA477F1-85D2-350F-E4DA-C89D79CEB199}" dt="2022-10-04T18:20:55.589" v="445"/>
        <pc:sldMkLst>
          <pc:docMk/>
          <pc:sldMk cId="2336807056" sldId="293"/>
        </pc:sldMkLst>
        <pc:spChg chg="del">
          <ac:chgData name="Juliana Mascarenhas" userId="S::juliana.mascarenhas@dio.me::573f2dcc-13b6-4a88-af1c-35ffa781b5c6" providerId="AD" clId="Web-{9CA477F1-85D2-350F-E4DA-C89D79CEB199}" dt="2022-10-04T18:04:29.252" v="327"/>
          <ac:spMkLst>
            <pc:docMk/>
            <pc:sldMk cId="2336807056" sldId="293"/>
            <ac:spMk id="2" creationId="{FE7D24DB-DCCE-4E8E-2877-8ED88BE365B1}"/>
          </ac:spMkLst>
        </pc:spChg>
        <pc:spChg chg="add del mod">
          <ac:chgData name="Juliana Mascarenhas" userId="S::juliana.mascarenhas@dio.me::573f2dcc-13b6-4a88-af1c-35ffa781b5c6" providerId="AD" clId="Web-{9CA477F1-85D2-350F-E4DA-C89D79CEB199}" dt="2022-10-04T18:04:20.518" v="322"/>
          <ac:spMkLst>
            <pc:docMk/>
            <pc:sldMk cId="2336807056" sldId="293"/>
            <ac:spMk id="4" creationId="{B1FDF2C2-FBBB-5EA8-1866-EC47E3A15722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06:53.209" v="385" actId="1076"/>
          <ac:spMkLst>
            <pc:docMk/>
            <pc:sldMk cId="2336807056" sldId="293"/>
            <ac:spMk id="6" creationId="{97D3AE90-8C6C-BB42-A5C9-8A25E730AD3E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06:50.897" v="384" actId="14100"/>
          <ac:spMkLst>
            <pc:docMk/>
            <pc:sldMk cId="2336807056" sldId="293"/>
            <ac:spMk id="7" creationId="{B468A8B9-D34E-A8CE-FF55-E853582312F9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05:35.785" v="349" actId="1076"/>
          <ac:spMkLst>
            <pc:docMk/>
            <pc:sldMk cId="2336807056" sldId="293"/>
            <ac:spMk id="8" creationId="{3F5455C0-07E0-F298-73D0-B44B11C6E42E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05:56.239" v="367" actId="20577"/>
          <ac:spMkLst>
            <pc:docMk/>
            <pc:sldMk cId="2336807056" sldId="293"/>
            <ac:spMk id="9" creationId="{364E2321-98E4-47AB-49B0-375AFE97A7B3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06:37.131" v="382"/>
          <ac:spMkLst>
            <pc:docMk/>
            <pc:sldMk cId="2336807056" sldId="293"/>
            <ac:spMk id="10" creationId="{96505003-A924-DF82-1A5E-BFE20FFB8600}"/>
          </ac:spMkLst>
        </pc:spChg>
        <pc:spChg chg="add del mod">
          <ac:chgData name="Juliana Mascarenhas" userId="S::juliana.mascarenhas@dio.me::573f2dcc-13b6-4a88-af1c-35ffa781b5c6" providerId="AD" clId="Web-{9CA477F1-85D2-350F-E4DA-C89D79CEB199}" dt="2022-10-04T18:20:55.589" v="445"/>
          <ac:spMkLst>
            <pc:docMk/>
            <pc:sldMk cId="2336807056" sldId="293"/>
            <ac:spMk id="11" creationId="{2B1813FC-6F83-FA7E-ADDF-9904DA61FD87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8:02:20.546" v="306"/>
          <ac:spMkLst>
            <pc:docMk/>
            <pc:sldMk cId="2336807056" sldId="293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8:19:41.259" v="427" actId="20577"/>
          <ac:spMkLst>
            <pc:docMk/>
            <pc:sldMk cId="2336807056" sldId="293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9CA477F1-85D2-350F-E4DA-C89D79CEB199}" dt="2022-10-04T18:04:30.612" v="328"/>
          <ac:picMkLst>
            <pc:docMk/>
            <pc:sldMk cId="2336807056" sldId="293"/>
            <ac:picMk id="3" creationId="{FF940654-6708-A49C-654C-E96403FEFD91}"/>
          </ac:picMkLst>
        </pc:picChg>
        <pc:picChg chg="add mod">
          <ac:chgData name="Juliana Mascarenhas" userId="S::juliana.mascarenhas@dio.me::573f2dcc-13b6-4a88-af1c-35ffa781b5c6" providerId="AD" clId="Web-{9CA477F1-85D2-350F-E4DA-C89D79CEB199}" dt="2022-10-04T18:04:38.596" v="333" actId="1076"/>
          <ac:picMkLst>
            <pc:docMk/>
            <pc:sldMk cId="2336807056" sldId="293"/>
            <ac:picMk id="5" creationId="{68ED7BEF-DEAD-5F44-673F-25221CD68DD6}"/>
          </ac:picMkLst>
        </pc:picChg>
      </pc:sldChg>
      <pc:sldChg chg="modSp">
        <pc:chgData name="Juliana Mascarenhas" userId="S::juliana.mascarenhas@dio.me::573f2dcc-13b6-4a88-af1c-35ffa781b5c6" providerId="AD" clId="Web-{9CA477F1-85D2-350F-E4DA-C89D79CEB199}" dt="2022-10-04T17:33:59.973" v="56" actId="20577"/>
        <pc:sldMkLst>
          <pc:docMk/>
          <pc:sldMk cId="3722307344" sldId="298"/>
        </pc:sldMkLst>
        <pc:spChg chg="mod">
          <ac:chgData name="Juliana Mascarenhas" userId="S::juliana.mascarenhas@dio.me::573f2dcc-13b6-4a88-af1c-35ffa781b5c6" providerId="AD" clId="Web-{9CA477F1-85D2-350F-E4DA-C89D79CEB199}" dt="2022-10-04T17:32:09.454" v="37" actId="20577"/>
          <ac:spMkLst>
            <pc:docMk/>
            <pc:sldMk cId="3722307344" sldId="298"/>
            <ac:spMk id="10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7:33:59.973" v="56" actId="20577"/>
          <ac:spMkLst>
            <pc:docMk/>
            <pc:sldMk cId="3722307344" sldId="298"/>
            <ac:spMk id="107" creationId="{00000000-0000-0000-0000-000000000000}"/>
          </ac:spMkLst>
        </pc:spChg>
      </pc:sldChg>
      <pc:sldChg chg="modSp">
        <pc:chgData name="Juliana Mascarenhas" userId="S::juliana.mascarenhas@dio.me::573f2dcc-13b6-4a88-af1c-35ffa781b5c6" providerId="AD" clId="Web-{9CA477F1-85D2-350F-E4DA-C89D79CEB199}" dt="2022-10-04T17:36:01.038" v="112" actId="20577"/>
        <pc:sldMkLst>
          <pc:docMk/>
          <pc:sldMk cId="142177484" sldId="300"/>
        </pc:sldMkLst>
        <pc:spChg chg="mod">
          <ac:chgData name="Juliana Mascarenhas" userId="S::juliana.mascarenhas@dio.me::573f2dcc-13b6-4a88-af1c-35ffa781b5c6" providerId="AD" clId="Web-{9CA477F1-85D2-350F-E4DA-C89D79CEB199}" dt="2022-10-04T17:36:01.038" v="112" actId="20577"/>
          <ac:spMkLst>
            <pc:docMk/>
            <pc:sldMk cId="142177484" sldId="300"/>
            <ac:spMk id="10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7:35:29.131" v="86" actId="20577"/>
          <ac:spMkLst>
            <pc:docMk/>
            <pc:sldMk cId="142177484" sldId="300"/>
            <ac:spMk id="10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7:35:41.757" v="102" actId="20577"/>
          <ac:spMkLst>
            <pc:docMk/>
            <pc:sldMk cId="142177484" sldId="300"/>
            <ac:spMk id="107" creationId="{00000000-0000-0000-0000-000000000000}"/>
          </ac:spMkLst>
        </pc:spChg>
      </pc:sldChg>
      <pc:sldChg chg="modSp">
        <pc:chgData name="Juliana Mascarenhas" userId="S::juliana.mascarenhas@dio.me::573f2dcc-13b6-4a88-af1c-35ffa781b5c6" providerId="AD" clId="Web-{9CA477F1-85D2-350F-E4DA-C89D79CEB199}" dt="2022-10-04T17:33:38.941" v="53" actId="20577"/>
        <pc:sldMkLst>
          <pc:docMk/>
          <pc:sldMk cId="4083238374" sldId="306"/>
        </pc:sldMkLst>
        <pc:spChg chg="mod">
          <ac:chgData name="Juliana Mascarenhas" userId="S::juliana.mascarenhas@dio.me::573f2dcc-13b6-4a88-af1c-35ffa781b5c6" providerId="AD" clId="Web-{9CA477F1-85D2-350F-E4DA-C89D79CEB199}" dt="2022-10-04T17:33:38.941" v="53" actId="20577"/>
          <ac:spMkLst>
            <pc:docMk/>
            <pc:sldMk cId="4083238374" sldId="306"/>
            <ac:spMk id="107" creationId="{00000000-0000-0000-0000-000000000000}"/>
          </ac:spMkLst>
        </pc:spChg>
      </pc:sldChg>
      <pc:sldChg chg="modSp">
        <pc:chgData name="Juliana Mascarenhas" userId="S::juliana.mascarenhas@dio.me::573f2dcc-13b6-4a88-af1c-35ffa781b5c6" providerId="AD" clId="Web-{9CA477F1-85D2-350F-E4DA-C89D79CEB199}" dt="2022-10-04T17:52:40.016" v="228" actId="20577"/>
        <pc:sldMkLst>
          <pc:docMk/>
          <pc:sldMk cId="3400344126" sldId="310"/>
        </pc:sldMkLst>
        <pc:spChg chg="mod">
          <ac:chgData name="Juliana Mascarenhas" userId="S::juliana.mascarenhas@dio.me::573f2dcc-13b6-4a88-af1c-35ffa781b5c6" providerId="AD" clId="Web-{9CA477F1-85D2-350F-E4DA-C89D79CEB199}" dt="2022-10-04T17:52:40.016" v="228" actId="20577"/>
          <ac:spMkLst>
            <pc:docMk/>
            <pc:sldMk cId="3400344126" sldId="310"/>
            <ac:spMk id="10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7:34:48.193" v="80" actId="20577"/>
          <ac:spMkLst>
            <pc:docMk/>
            <pc:sldMk cId="3400344126" sldId="310"/>
            <ac:spMk id="107" creationId="{00000000-0000-0000-0000-000000000000}"/>
          </ac:spMkLst>
        </pc:spChg>
      </pc:sldChg>
      <pc:sldChg chg="del">
        <pc:chgData name="Juliana Mascarenhas" userId="S::juliana.mascarenhas@dio.me::573f2dcc-13b6-4a88-af1c-35ffa781b5c6" providerId="AD" clId="Web-{9CA477F1-85D2-350F-E4DA-C89D79CEB199}" dt="2022-10-04T17:36:07.710" v="115"/>
        <pc:sldMkLst>
          <pc:docMk/>
          <pc:sldMk cId="312079376" sldId="319"/>
        </pc:sldMkLst>
      </pc:sldChg>
      <pc:sldChg chg="del">
        <pc:chgData name="Juliana Mascarenhas" userId="S::juliana.mascarenhas@dio.me::573f2dcc-13b6-4a88-af1c-35ffa781b5c6" providerId="AD" clId="Web-{9CA477F1-85D2-350F-E4DA-C89D79CEB199}" dt="2022-10-04T17:36:07.695" v="114"/>
        <pc:sldMkLst>
          <pc:docMk/>
          <pc:sldMk cId="16588178" sldId="326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49:36.402" v="171"/>
        <pc:sldMkLst>
          <pc:docMk/>
          <pc:sldMk cId="606685235" sldId="326"/>
        </pc:sldMkLst>
      </pc:sldChg>
      <pc:sldChg chg="del">
        <pc:chgData name="Juliana Mascarenhas" userId="S::juliana.mascarenhas@dio.me::573f2dcc-13b6-4a88-af1c-35ffa781b5c6" providerId="AD" clId="Web-{9CA477F1-85D2-350F-E4DA-C89D79CEB199}" dt="2022-10-04T17:36:07.695" v="113"/>
        <pc:sldMkLst>
          <pc:docMk/>
          <pc:sldMk cId="460879522" sldId="327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49:36.543" v="172"/>
        <pc:sldMkLst>
          <pc:docMk/>
          <pc:sldMk cId="1737872042" sldId="327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49:36.668" v="173"/>
        <pc:sldMkLst>
          <pc:docMk/>
          <pc:sldMk cId="2872832603" sldId="328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49:36.777" v="174"/>
        <pc:sldMkLst>
          <pc:docMk/>
          <pc:sldMk cId="3313484278" sldId="329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49:37.074" v="175"/>
        <pc:sldMkLst>
          <pc:docMk/>
          <pc:sldMk cId="110299248" sldId="330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50:08.481" v="177"/>
        <pc:sldMkLst>
          <pc:docMk/>
          <pc:sldMk cId="3319620523" sldId="331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50:08.559" v="178"/>
        <pc:sldMkLst>
          <pc:docMk/>
          <pc:sldMk cId="560839205" sldId="332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50:08.637" v="179"/>
        <pc:sldMkLst>
          <pc:docMk/>
          <pc:sldMk cId="1447301065" sldId="333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50:08.715" v="180"/>
        <pc:sldMkLst>
          <pc:docMk/>
          <pc:sldMk cId="2537484867" sldId="334"/>
        </pc:sldMkLst>
      </pc:sldChg>
      <pc:sldChg chg="delSp modSp add replId">
        <pc:chgData name="Juliana Mascarenhas" userId="S::juliana.mascarenhas@dio.me::573f2dcc-13b6-4a88-af1c-35ffa781b5c6" providerId="AD" clId="Web-{9CA477F1-85D2-350F-E4DA-C89D79CEB199}" dt="2022-10-04T17:50:45.138" v="203" actId="14100"/>
        <pc:sldMkLst>
          <pc:docMk/>
          <pc:sldMk cId="1635846536" sldId="335"/>
        </pc:sldMkLst>
        <pc:spChg chg="del">
          <ac:chgData name="Juliana Mascarenhas" userId="S::juliana.mascarenhas@dio.me::573f2dcc-13b6-4a88-af1c-35ffa781b5c6" providerId="AD" clId="Web-{9CA477F1-85D2-350F-E4DA-C89D79CEB199}" dt="2022-10-04T17:50:17.075" v="182"/>
          <ac:spMkLst>
            <pc:docMk/>
            <pc:sldMk cId="1635846536" sldId="335"/>
            <ac:spMk id="10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7:50:45.138" v="203" actId="14100"/>
          <ac:spMkLst>
            <pc:docMk/>
            <pc:sldMk cId="1635846536" sldId="335"/>
            <ac:spMk id="107" creationId="{00000000-0000-0000-0000-000000000000}"/>
          </ac:spMkLst>
        </pc:spChg>
      </pc:sldChg>
      <pc:sldChg chg="addSp modSp add ord replId">
        <pc:chgData name="Juliana Mascarenhas" userId="S::juliana.mascarenhas@dio.me::573f2dcc-13b6-4a88-af1c-35ffa781b5c6" providerId="AD" clId="Web-{9CA477F1-85D2-350F-E4DA-C89D79CEB199}" dt="2022-10-04T19:11:01.477" v="1335" actId="14100"/>
        <pc:sldMkLst>
          <pc:docMk/>
          <pc:sldMk cId="1718165350" sldId="336"/>
        </pc:sldMkLst>
        <pc:spChg chg="mod">
          <ac:chgData name="Juliana Mascarenhas" userId="S::juliana.mascarenhas@dio.me::573f2dcc-13b6-4a88-af1c-35ffa781b5c6" providerId="AD" clId="Web-{9CA477F1-85D2-350F-E4DA-C89D79CEB199}" dt="2022-10-04T19:03:04.527" v="1264" actId="1076"/>
          <ac:spMkLst>
            <pc:docMk/>
            <pc:sldMk cId="1718165350" sldId="336"/>
            <ac:spMk id="10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9:07:56.535" v="1322"/>
          <ac:spMkLst>
            <pc:docMk/>
            <pc:sldMk cId="1718165350" sldId="336"/>
            <ac:spMk id="107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9CA477F1-85D2-350F-E4DA-C89D79CEB199}" dt="2022-10-04T19:11:01.477" v="1335" actId="14100"/>
          <ac:picMkLst>
            <pc:docMk/>
            <pc:sldMk cId="1718165350" sldId="336"/>
            <ac:picMk id="2" creationId="{2ECA80BC-382C-D5CD-4238-0C522289283A}"/>
          </ac:picMkLst>
        </pc:picChg>
      </pc:sldChg>
      <pc:sldChg chg="add">
        <pc:chgData name="Juliana Mascarenhas" userId="S::juliana.mascarenhas@dio.me::573f2dcc-13b6-4a88-af1c-35ffa781b5c6" providerId="AD" clId="Web-{9CA477F1-85D2-350F-E4DA-C89D79CEB199}" dt="2022-10-04T17:52:16.390" v="213"/>
        <pc:sldMkLst>
          <pc:docMk/>
          <pc:sldMk cId="440195348" sldId="337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52:16.500" v="214"/>
        <pc:sldMkLst>
          <pc:docMk/>
          <pc:sldMk cId="1274507319" sldId="338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52:16.594" v="215"/>
        <pc:sldMkLst>
          <pc:docMk/>
          <pc:sldMk cId="1967828379" sldId="339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52:16.672" v="216"/>
        <pc:sldMkLst>
          <pc:docMk/>
          <pc:sldMk cId="1889716021" sldId="340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52:16.719" v="217"/>
        <pc:sldMkLst>
          <pc:docMk/>
          <pc:sldMk cId="3809527665" sldId="341"/>
        </pc:sldMkLst>
      </pc:sldChg>
      <pc:sldChg chg="add">
        <pc:chgData name="Juliana Mascarenhas" userId="S::juliana.mascarenhas@dio.me::573f2dcc-13b6-4a88-af1c-35ffa781b5c6" providerId="AD" clId="Web-{9CA477F1-85D2-350F-E4DA-C89D79CEB199}" dt="2022-10-04T17:52:16.797" v="218"/>
        <pc:sldMkLst>
          <pc:docMk/>
          <pc:sldMk cId="2548069174" sldId="342"/>
        </pc:sldMkLst>
      </pc:sldChg>
      <pc:sldChg chg="delSp modSp add replId">
        <pc:chgData name="Juliana Mascarenhas" userId="S::juliana.mascarenhas@dio.me::573f2dcc-13b6-4a88-af1c-35ffa781b5c6" providerId="AD" clId="Web-{9CA477F1-85D2-350F-E4DA-C89D79CEB199}" dt="2022-10-04T17:55:18.254" v="247" actId="20577"/>
        <pc:sldMkLst>
          <pc:docMk/>
          <pc:sldMk cId="679774499" sldId="343"/>
        </pc:sldMkLst>
        <pc:spChg chg="del">
          <ac:chgData name="Juliana Mascarenhas" userId="S::juliana.mascarenhas@dio.me::573f2dcc-13b6-4a88-af1c-35ffa781b5c6" providerId="AD" clId="Web-{9CA477F1-85D2-350F-E4DA-C89D79CEB199}" dt="2022-10-04T17:52:34.563" v="227"/>
          <ac:spMkLst>
            <pc:docMk/>
            <pc:sldMk cId="679774499" sldId="343"/>
            <ac:spMk id="10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7:55:18.254" v="247" actId="20577"/>
          <ac:spMkLst>
            <pc:docMk/>
            <pc:sldMk cId="679774499" sldId="343"/>
            <ac:spMk id="107" creationId="{00000000-0000-0000-0000-000000000000}"/>
          </ac:spMkLst>
        </pc:spChg>
      </pc:sldChg>
      <pc:sldChg chg="modSp add replId">
        <pc:chgData name="Juliana Mascarenhas" userId="S::juliana.mascarenhas@dio.me::573f2dcc-13b6-4a88-af1c-35ffa781b5c6" providerId="AD" clId="Web-{9CA477F1-85D2-350F-E4DA-C89D79CEB199}" dt="2022-10-04T18:00:17.606" v="285" actId="1076"/>
        <pc:sldMkLst>
          <pc:docMk/>
          <pc:sldMk cId="3024539725" sldId="344"/>
        </pc:sldMkLst>
        <pc:spChg chg="mod">
          <ac:chgData name="Juliana Mascarenhas" userId="S::juliana.mascarenhas@dio.me::573f2dcc-13b6-4a88-af1c-35ffa781b5c6" providerId="AD" clId="Web-{9CA477F1-85D2-350F-E4DA-C89D79CEB199}" dt="2022-10-04T18:00:17.606" v="285" actId="1076"/>
          <ac:spMkLst>
            <pc:docMk/>
            <pc:sldMk cId="3024539725" sldId="344"/>
            <ac:spMk id="107" creationId="{00000000-0000-0000-0000-000000000000}"/>
          </ac:spMkLst>
        </pc:spChg>
      </pc:sldChg>
      <pc:sldChg chg="addSp delSp modSp add replId delAnim">
        <pc:chgData name="Juliana Mascarenhas" userId="S::juliana.mascarenhas@dio.me::573f2dcc-13b6-4a88-af1c-35ffa781b5c6" providerId="AD" clId="Web-{9CA477F1-85D2-350F-E4DA-C89D79CEB199}" dt="2022-10-04T18:20:48.980" v="444" actId="1076"/>
        <pc:sldMkLst>
          <pc:docMk/>
          <pc:sldMk cId="2001844720" sldId="345"/>
        </pc:sldMkLst>
        <pc:spChg chg="add del mod">
          <ac:chgData name="Juliana Mascarenhas" userId="S::juliana.mascarenhas@dio.me::573f2dcc-13b6-4a88-af1c-35ffa781b5c6" providerId="AD" clId="Web-{9CA477F1-85D2-350F-E4DA-C89D79CEB199}" dt="2022-10-04T18:08:03.289" v="393"/>
          <ac:spMkLst>
            <pc:docMk/>
            <pc:sldMk cId="2001844720" sldId="345"/>
            <ac:spMk id="2" creationId="{D74F91DD-C1C7-2411-176C-DBA99E6DB80B}"/>
          </ac:spMkLst>
        </pc:spChg>
        <pc:spChg chg="add mod ord">
          <ac:chgData name="Juliana Mascarenhas" userId="S::juliana.mascarenhas@dio.me::573f2dcc-13b6-4a88-af1c-35ffa781b5c6" providerId="AD" clId="Web-{9CA477F1-85D2-350F-E4DA-C89D79CEB199}" dt="2022-10-04T18:20:16.776" v="437"/>
          <ac:spMkLst>
            <pc:docMk/>
            <pc:sldMk cId="2001844720" sldId="345"/>
            <ac:spMk id="4" creationId="{7D71015F-66F9-7D68-BE30-2568F4CB010C}"/>
          </ac:spMkLst>
        </pc:spChg>
        <pc:spChg chg="del mod">
          <ac:chgData name="Juliana Mascarenhas" userId="S::juliana.mascarenhas@dio.me::573f2dcc-13b6-4a88-af1c-35ffa781b5c6" providerId="AD" clId="Web-{9CA477F1-85D2-350F-E4DA-C89D79CEB199}" dt="2022-10-04T18:14:23.470" v="408"/>
          <ac:spMkLst>
            <pc:docMk/>
            <pc:sldMk cId="2001844720" sldId="345"/>
            <ac:spMk id="6" creationId="{97D3AE90-8C6C-BB42-A5C9-8A25E730AD3E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8:14:21.658" v="405"/>
          <ac:spMkLst>
            <pc:docMk/>
            <pc:sldMk cId="2001844720" sldId="345"/>
            <ac:spMk id="7" creationId="{B468A8B9-D34E-A8CE-FF55-E853582312F9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8:14:17.158" v="403"/>
          <ac:spMkLst>
            <pc:docMk/>
            <pc:sldMk cId="2001844720" sldId="345"/>
            <ac:spMk id="8" creationId="{3F5455C0-07E0-F298-73D0-B44B11C6E42E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8:14:26.736" v="410"/>
          <ac:spMkLst>
            <pc:docMk/>
            <pc:sldMk cId="2001844720" sldId="345"/>
            <ac:spMk id="9" creationId="{364E2321-98E4-47AB-49B0-375AFE97A7B3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8:14:19.423" v="404"/>
          <ac:spMkLst>
            <pc:docMk/>
            <pc:sldMk cId="2001844720" sldId="345"/>
            <ac:spMk id="10" creationId="{96505003-A924-DF82-1A5E-BFE20FFB86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8:19:36.072" v="423" actId="20577"/>
          <ac:spMkLst>
            <pc:docMk/>
            <pc:sldMk cId="2001844720" sldId="345"/>
            <ac:spMk id="87" creationId="{00000000-0000-0000-0000-000000000000}"/>
          </ac:spMkLst>
        </pc:spChg>
        <pc:picChg chg="add del mod modCrop">
          <ac:chgData name="Juliana Mascarenhas" userId="S::juliana.mascarenhas@dio.me::573f2dcc-13b6-4a88-af1c-35ffa781b5c6" providerId="AD" clId="Web-{9CA477F1-85D2-350F-E4DA-C89D79CEB199}" dt="2022-10-04T18:20:27.526" v="439"/>
          <ac:picMkLst>
            <pc:docMk/>
            <pc:sldMk cId="2001844720" sldId="345"/>
            <ac:picMk id="3" creationId="{450DD4C3-671D-CD05-4AC8-104483A4C1D3}"/>
          </ac:picMkLst>
        </pc:picChg>
        <pc:picChg chg="del">
          <ac:chgData name="Juliana Mascarenhas" userId="S::juliana.mascarenhas@dio.me::573f2dcc-13b6-4a88-af1c-35ffa781b5c6" providerId="AD" clId="Web-{9CA477F1-85D2-350F-E4DA-C89D79CEB199}" dt="2022-10-04T18:11:18.856" v="397"/>
          <ac:picMkLst>
            <pc:docMk/>
            <pc:sldMk cId="2001844720" sldId="345"/>
            <ac:picMk id="5" creationId="{68ED7BEF-DEAD-5F44-673F-25221CD68DD6}"/>
          </ac:picMkLst>
        </pc:picChg>
        <pc:picChg chg="add del mod">
          <ac:chgData name="Juliana Mascarenhas" userId="S::juliana.mascarenhas@dio.me::573f2dcc-13b6-4a88-af1c-35ffa781b5c6" providerId="AD" clId="Web-{9CA477F1-85D2-350F-E4DA-C89D79CEB199}" dt="2022-10-04T18:20:02.932" v="434"/>
          <ac:picMkLst>
            <pc:docMk/>
            <pc:sldMk cId="2001844720" sldId="345"/>
            <ac:picMk id="11" creationId="{ECA016D4-6E44-39C5-B1B5-12727936C116}"/>
          </ac:picMkLst>
        </pc:picChg>
        <pc:picChg chg="add mod modCrop">
          <ac:chgData name="Juliana Mascarenhas" userId="S::juliana.mascarenhas@dio.me::573f2dcc-13b6-4a88-af1c-35ffa781b5c6" providerId="AD" clId="Web-{9CA477F1-85D2-350F-E4DA-C89D79CEB199}" dt="2022-10-04T18:20:48.980" v="444" actId="1076"/>
          <ac:picMkLst>
            <pc:docMk/>
            <pc:sldMk cId="2001844720" sldId="345"/>
            <ac:picMk id="12" creationId="{57437CE3-BEC6-2C6A-D76F-B14956F308BB}"/>
          </ac:picMkLst>
        </pc:picChg>
      </pc:sldChg>
      <pc:sldChg chg="modSp add replId">
        <pc:chgData name="Juliana Mascarenhas" userId="S::juliana.mascarenhas@dio.me::573f2dcc-13b6-4a88-af1c-35ffa781b5c6" providerId="AD" clId="Web-{9CA477F1-85D2-350F-E4DA-C89D79CEB199}" dt="2022-10-04T18:21:26.637" v="454" actId="20577"/>
        <pc:sldMkLst>
          <pc:docMk/>
          <pc:sldMk cId="2021088101" sldId="346"/>
        </pc:sldMkLst>
        <pc:spChg chg="mod">
          <ac:chgData name="Juliana Mascarenhas" userId="S::juliana.mascarenhas@dio.me::573f2dcc-13b6-4a88-af1c-35ffa781b5c6" providerId="AD" clId="Web-{9CA477F1-85D2-350F-E4DA-C89D79CEB199}" dt="2022-10-04T18:21:26.637" v="454" actId="20577"/>
          <ac:spMkLst>
            <pc:docMk/>
            <pc:sldMk cId="2021088101" sldId="346"/>
            <ac:spMk id="87" creationId="{00000000-0000-0000-0000-000000000000}"/>
          </ac:spMkLst>
        </pc:spChg>
      </pc:sldChg>
      <pc:sldChg chg="addSp delSp modSp add replId delAnim modNotes">
        <pc:chgData name="Juliana Mascarenhas" userId="S::juliana.mascarenhas@dio.me::573f2dcc-13b6-4a88-af1c-35ffa781b5c6" providerId="AD" clId="Web-{9CA477F1-85D2-350F-E4DA-C89D79CEB199}" dt="2022-10-04T18:26:25.519" v="659" actId="1076"/>
        <pc:sldMkLst>
          <pc:docMk/>
          <pc:sldMk cId="32212428" sldId="347"/>
        </pc:sldMkLst>
        <pc:spChg chg="add mod">
          <ac:chgData name="Juliana Mascarenhas" userId="S::juliana.mascarenhas@dio.me::573f2dcc-13b6-4a88-af1c-35ffa781b5c6" providerId="AD" clId="Web-{9CA477F1-85D2-350F-E4DA-C89D79CEB199}" dt="2022-10-04T18:26:23.504" v="658" actId="14100"/>
          <ac:spMkLst>
            <pc:docMk/>
            <pc:sldMk cId="32212428" sldId="347"/>
            <ac:spMk id="3" creationId="{D1259112-E26C-8B18-457C-135D460A4172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8:21:55.716" v="456"/>
          <ac:spMkLst>
            <pc:docMk/>
            <pc:sldMk cId="32212428" sldId="347"/>
            <ac:spMk id="6" creationId="{97D3AE90-8C6C-BB42-A5C9-8A25E730AD3E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8:21:55.841" v="457"/>
          <ac:spMkLst>
            <pc:docMk/>
            <pc:sldMk cId="32212428" sldId="347"/>
            <ac:spMk id="7" creationId="{B468A8B9-D34E-A8CE-FF55-E853582312F9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8:21:56.481" v="458"/>
          <ac:spMkLst>
            <pc:docMk/>
            <pc:sldMk cId="32212428" sldId="347"/>
            <ac:spMk id="8" creationId="{3F5455C0-07E0-F298-73D0-B44B11C6E42E}"/>
          </ac:spMkLst>
        </pc:spChg>
        <pc:spChg chg="del mod">
          <ac:chgData name="Juliana Mascarenhas" userId="S::juliana.mascarenhas@dio.me::573f2dcc-13b6-4a88-af1c-35ffa781b5c6" providerId="AD" clId="Web-{9CA477F1-85D2-350F-E4DA-C89D79CEB199}" dt="2022-10-04T18:21:58.216" v="460"/>
          <ac:spMkLst>
            <pc:docMk/>
            <pc:sldMk cId="32212428" sldId="347"/>
            <ac:spMk id="9" creationId="{364E2321-98E4-47AB-49B0-375AFE97A7B3}"/>
          </ac:spMkLst>
        </pc:spChg>
        <pc:spChg chg="del">
          <ac:chgData name="Juliana Mascarenhas" userId="S::juliana.mascarenhas@dio.me::573f2dcc-13b6-4a88-af1c-35ffa781b5c6" providerId="AD" clId="Web-{9CA477F1-85D2-350F-E4DA-C89D79CEB199}" dt="2022-10-04T18:22:00.716" v="462"/>
          <ac:spMkLst>
            <pc:docMk/>
            <pc:sldMk cId="32212428" sldId="347"/>
            <ac:spMk id="10" creationId="{96505003-A924-DF82-1A5E-BFE20FFB8600}"/>
          </ac:spMkLst>
        </pc:spChg>
        <pc:picChg chg="mod">
          <ac:chgData name="Juliana Mascarenhas" userId="S::juliana.mascarenhas@dio.me::573f2dcc-13b6-4a88-af1c-35ffa781b5c6" providerId="AD" clId="Web-{9CA477F1-85D2-350F-E4DA-C89D79CEB199}" dt="2022-10-04T18:26:25.519" v="659" actId="1076"/>
          <ac:picMkLst>
            <pc:docMk/>
            <pc:sldMk cId="32212428" sldId="347"/>
            <ac:picMk id="5" creationId="{68ED7BEF-DEAD-5F44-673F-25221CD68DD6}"/>
          </ac:picMkLst>
        </pc:picChg>
      </pc:sldChg>
      <pc:sldChg chg="addSp delSp modSp add modNotes">
        <pc:chgData name="Juliana Mascarenhas" userId="S::juliana.mascarenhas@dio.me::573f2dcc-13b6-4a88-af1c-35ffa781b5c6" providerId="AD" clId="Web-{9CA477F1-85D2-350F-E4DA-C89D79CEB199}" dt="2022-10-04T18:34:45.438" v="978"/>
        <pc:sldMkLst>
          <pc:docMk/>
          <pc:sldMk cId="1991414089" sldId="348"/>
        </pc:sldMkLst>
        <pc:spChg chg="del">
          <ac:chgData name="Juliana Mascarenhas" userId="S::juliana.mascarenhas@dio.me::573f2dcc-13b6-4a88-af1c-35ffa781b5c6" providerId="AD" clId="Web-{9CA477F1-85D2-350F-E4DA-C89D79CEB199}" dt="2022-10-04T18:29:53.384" v="720"/>
          <ac:spMkLst>
            <pc:docMk/>
            <pc:sldMk cId="1991414089" sldId="348"/>
            <ac:spMk id="3" creationId="{D1259112-E26C-8B18-457C-135D460A4172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28:56.508" v="719"/>
          <ac:spMkLst>
            <pc:docMk/>
            <pc:sldMk cId="1991414089" sldId="348"/>
            <ac:spMk id="7" creationId="{751C03B3-3170-D44A-94CB-1C2B36C09C44}"/>
          </ac:spMkLst>
        </pc:spChg>
        <pc:picChg chg="add mod">
          <ac:chgData name="Juliana Mascarenhas" userId="S::juliana.mascarenhas@dio.me::573f2dcc-13b6-4a88-af1c-35ffa781b5c6" providerId="AD" clId="Web-{9CA477F1-85D2-350F-E4DA-C89D79CEB199}" dt="2022-10-04T18:28:13.428" v="676" actId="1076"/>
          <ac:picMkLst>
            <pc:docMk/>
            <pc:sldMk cId="1991414089" sldId="348"/>
            <ac:picMk id="4" creationId="{4B8F7548-AA6A-12E4-5AF2-240A138A1677}"/>
          </ac:picMkLst>
        </pc:picChg>
        <pc:picChg chg="del">
          <ac:chgData name="Juliana Mascarenhas" userId="S::juliana.mascarenhas@dio.me::573f2dcc-13b6-4a88-af1c-35ffa781b5c6" providerId="AD" clId="Web-{9CA477F1-85D2-350F-E4DA-C89D79CEB199}" dt="2022-10-04T18:27:44.303" v="673"/>
          <ac:picMkLst>
            <pc:docMk/>
            <pc:sldMk cId="1991414089" sldId="348"/>
            <ac:picMk id="5" creationId="{68ED7BEF-DEAD-5F44-673F-25221CD68DD6}"/>
          </ac:picMkLst>
        </pc:picChg>
        <pc:picChg chg="add mod">
          <ac:chgData name="Juliana Mascarenhas" userId="S::juliana.mascarenhas@dio.me::573f2dcc-13b6-4a88-af1c-35ffa781b5c6" providerId="AD" clId="Web-{9CA477F1-85D2-350F-E4DA-C89D79CEB199}" dt="2022-10-04T18:29:59.978" v="724" actId="1076"/>
          <ac:picMkLst>
            <pc:docMk/>
            <pc:sldMk cId="1991414089" sldId="348"/>
            <ac:picMk id="8" creationId="{A3FB9673-CBF9-0335-7D01-EC5FDED2E62D}"/>
          </ac:picMkLst>
        </pc:picChg>
      </pc:sldChg>
      <pc:sldChg chg="add del replId">
        <pc:chgData name="Juliana Mascarenhas" userId="S::juliana.mascarenhas@dio.me::573f2dcc-13b6-4a88-af1c-35ffa781b5c6" providerId="AD" clId="Web-{9CA477F1-85D2-350F-E4DA-C89D79CEB199}" dt="2022-10-04T18:27:40.474" v="671"/>
        <pc:sldMkLst>
          <pc:docMk/>
          <pc:sldMk cId="2260914424" sldId="348"/>
        </pc:sldMkLst>
      </pc:sldChg>
      <pc:sldChg chg="addSp delSp modSp add replId">
        <pc:chgData name="Juliana Mascarenhas" userId="S::juliana.mascarenhas@dio.me::573f2dcc-13b6-4a88-af1c-35ffa781b5c6" providerId="AD" clId="Web-{9CA477F1-85D2-350F-E4DA-C89D79CEB199}" dt="2022-10-04T18:56:01.267" v="1049" actId="1076"/>
        <pc:sldMkLst>
          <pc:docMk/>
          <pc:sldMk cId="346823093" sldId="349"/>
        </pc:sldMkLst>
        <pc:spChg chg="mod">
          <ac:chgData name="Juliana Mascarenhas" userId="S::juliana.mascarenhas@dio.me::573f2dcc-13b6-4a88-af1c-35ffa781b5c6" providerId="AD" clId="Web-{9CA477F1-85D2-350F-E4DA-C89D79CEB199}" dt="2022-10-04T18:40:48.838" v="1035" actId="1076"/>
          <ac:spMkLst>
            <pc:docMk/>
            <pc:sldMk cId="346823093" sldId="349"/>
            <ac:spMk id="4" creationId="{7D71015F-66F9-7D68-BE30-2568F4CB010C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35:28.564" v="987" actId="1076"/>
          <ac:spMkLst>
            <pc:docMk/>
            <pc:sldMk cId="346823093" sldId="349"/>
            <ac:spMk id="5" creationId="{F8DC54E9-0434-D310-EE55-75CDCE206A49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35:30.299" v="988" actId="1076"/>
          <ac:spMkLst>
            <pc:docMk/>
            <pc:sldMk cId="346823093" sldId="349"/>
            <ac:spMk id="7" creationId="{D7085754-4CF2-1C9D-B502-A473E6AF2BC5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39:54.024" v="1020" actId="1076"/>
          <ac:spMkLst>
            <pc:docMk/>
            <pc:sldMk cId="346823093" sldId="349"/>
            <ac:spMk id="9" creationId="{8F53A558-DD79-7689-2037-86903A08B092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40:52.025" v="1036" actId="1076"/>
          <ac:spMkLst>
            <pc:docMk/>
            <pc:sldMk cId="346823093" sldId="349"/>
            <ac:spMk id="10" creationId="{D5F2C482-D7AD-518D-8170-0E8EADCB1F86}"/>
          </ac:spMkLst>
        </pc:spChg>
        <pc:spChg chg="add del">
          <ac:chgData name="Juliana Mascarenhas" userId="S::juliana.mascarenhas@dio.me::573f2dcc-13b6-4a88-af1c-35ffa781b5c6" providerId="AD" clId="Web-{9CA477F1-85D2-350F-E4DA-C89D79CEB199}" dt="2022-10-04T18:55:28.219" v="1038"/>
          <ac:spMkLst>
            <pc:docMk/>
            <pc:sldMk cId="346823093" sldId="349"/>
            <ac:spMk id="16" creationId="{89E9491F-AB4B-4D3A-A856-F35989749812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55:44.266" v="1042"/>
          <ac:spMkLst>
            <pc:docMk/>
            <pc:sldMk cId="346823093" sldId="349"/>
            <ac:spMk id="17" creationId="{5BC51185-F9AA-339D-E66C-047F9CDE227B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55:52.126" v="1045" actId="1076"/>
          <ac:spMkLst>
            <pc:docMk/>
            <pc:sldMk cId="346823093" sldId="349"/>
            <ac:spMk id="18" creationId="{E424F81F-7073-C42B-7F9A-1B09378155CD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55:58.079" v="1047" actId="1076"/>
          <ac:spMkLst>
            <pc:docMk/>
            <pc:sldMk cId="346823093" sldId="349"/>
            <ac:spMk id="19" creationId="{C644A961-115C-432B-FB20-A56A9F70C1AE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8:56:01.267" v="1049" actId="1076"/>
          <ac:spMkLst>
            <pc:docMk/>
            <pc:sldMk cId="346823093" sldId="349"/>
            <ac:spMk id="20" creationId="{8E0F80C7-1693-D9C7-28CC-05419ACA66E1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8:39:14.617" v="1009" actId="20577"/>
          <ac:spMkLst>
            <pc:docMk/>
            <pc:sldMk cId="346823093" sldId="349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9CA477F1-85D2-350F-E4DA-C89D79CEB199}" dt="2022-10-04T18:34:57.126" v="983"/>
          <ac:picMkLst>
            <pc:docMk/>
            <pc:sldMk cId="346823093" sldId="349"/>
            <ac:picMk id="3" creationId="{450DD4C3-671D-CD05-4AC8-104483A4C1D3}"/>
          </ac:picMkLst>
        </pc:picChg>
        <pc:picChg chg="add mod ord">
          <ac:chgData name="Juliana Mascarenhas" userId="S::juliana.mascarenhas@dio.me::573f2dcc-13b6-4a88-af1c-35ffa781b5c6" providerId="AD" clId="Web-{9CA477F1-85D2-350F-E4DA-C89D79CEB199}" dt="2022-10-04T18:39:44.320" v="1014" actId="1076"/>
          <ac:picMkLst>
            <pc:docMk/>
            <pc:sldMk cId="346823093" sldId="349"/>
            <ac:picMk id="11" creationId="{1E7F6473-47CE-9663-34F6-11AAD650803B}"/>
          </ac:picMkLst>
        </pc:picChg>
        <pc:picChg chg="del mod">
          <ac:chgData name="Juliana Mascarenhas" userId="S::juliana.mascarenhas@dio.me::573f2dcc-13b6-4a88-af1c-35ffa781b5c6" providerId="AD" clId="Web-{9CA477F1-85D2-350F-E4DA-C89D79CEB199}" dt="2022-10-04T18:39:07.991" v="1004"/>
          <ac:picMkLst>
            <pc:docMk/>
            <pc:sldMk cId="346823093" sldId="349"/>
            <ac:picMk id="12" creationId="{57437CE3-BEC6-2C6A-D76F-B14956F308BB}"/>
          </ac:picMkLst>
        </pc:picChg>
        <pc:picChg chg="add mod">
          <ac:chgData name="Juliana Mascarenhas" userId="S::juliana.mascarenhas@dio.me::573f2dcc-13b6-4a88-af1c-35ffa781b5c6" providerId="AD" clId="Web-{9CA477F1-85D2-350F-E4DA-C89D79CEB199}" dt="2022-10-04T18:39:06.507" v="1003" actId="1076"/>
          <ac:picMkLst>
            <pc:docMk/>
            <pc:sldMk cId="346823093" sldId="349"/>
            <ac:picMk id="13" creationId="{F96AF61A-7CCE-91AC-C91E-90CA44AD2CAD}"/>
          </ac:picMkLst>
        </pc:picChg>
        <pc:picChg chg="add mod ord">
          <ac:chgData name="Juliana Mascarenhas" userId="S::juliana.mascarenhas@dio.me::573f2dcc-13b6-4a88-af1c-35ffa781b5c6" providerId="AD" clId="Web-{9CA477F1-85D2-350F-E4DA-C89D79CEB199}" dt="2022-10-04T18:40:14.212" v="1024" actId="1076"/>
          <ac:picMkLst>
            <pc:docMk/>
            <pc:sldMk cId="346823093" sldId="349"/>
            <ac:picMk id="14" creationId="{15BE3737-6BF9-03E1-FD49-DBE92B6FB517}"/>
          </ac:picMkLst>
        </pc:picChg>
        <pc:picChg chg="add mod">
          <ac:chgData name="Juliana Mascarenhas" userId="S::juliana.mascarenhas@dio.me::573f2dcc-13b6-4a88-af1c-35ffa781b5c6" providerId="AD" clId="Web-{9CA477F1-85D2-350F-E4DA-C89D79CEB199}" dt="2022-10-04T18:40:28.197" v="1029" actId="1076"/>
          <ac:picMkLst>
            <pc:docMk/>
            <pc:sldMk cId="346823093" sldId="349"/>
            <ac:picMk id="15" creationId="{23A2A7E6-BEFA-8461-C31D-40F658FA934C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9CA477F1-85D2-350F-E4DA-C89D79CEB199}" dt="2022-10-04T19:02:25.198" v="1262"/>
        <pc:sldMkLst>
          <pc:docMk/>
          <pc:sldMk cId="681845112" sldId="350"/>
        </pc:sldMkLst>
        <pc:spChg chg="mod">
          <ac:chgData name="Juliana Mascarenhas" userId="S::juliana.mascarenhas@dio.me::573f2dcc-13b6-4a88-af1c-35ffa781b5c6" providerId="AD" clId="Web-{9CA477F1-85D2-350F-E4DA-C89D79CEB199}" dt="2022-10-04T19:01:00.930" v="1179" actId="14100"/>
          <ac:spMkLst>
            <pc:docMk/>
            <pc:sldMk cId="681845112" sldId="350"/>
            <ac:spMk id="3" creationId="{D1259112-E26C-8B18-457C-135D460A4172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8:57:26.409" v="1062" actId="20577"/>
          <ac:spMkLst>
            <pc:docMk/>
            <pc:sldMk cId="681845112" sldId="350"/>
            <ac:spMk id="87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9CA477F1-85D2-350F-E4DA-C89D79CEB199}" dt="2022-10-04T19:01:02.587" v="1180" actId="1076"/>
          <ac:picMkLst>
            <pc:docMk/>
            <pc:sldMk cId="681845112" sldId="350"/>
            <ac:picMk id="2" creationId="{067AC4C3-6C99-7F5A-880C-CFEBBEB75589}"/>
          </ac:picMkLst>
        </pc:picChg>
        <pc:picChg chg="del">
          <ac:chgData name="Juliana Mascarenhas" userId="S::juliana.mascarenhas@dio.me::573f2dcc-13b6-4a88-af1c-35ffa781b5c6" providerId="AD" clId="Web-{9CA477F1-85D2-350F-E4DA-C89D79CEB199}" dt="2022-10-04T18:57:44.847" v="1063"/>
          <ac:picMkLst>
            <pc:docMk/>
            <pc:sldMk cId="681845112" sldId="350"/>
            <ac:picMk id="5" creationId="{68ED7BEF-DEAD-5F44-673F-25221CD68DD6}"/>
          </ac:picMkLst>
        </pc:picChg>
      </pc:sldChg>
      <pc:sldChg chg="addSp delSp modSp add mod replId modShow">
        <pc:chgData name="Juliana Mascarenhas" userId="S::juliana.mascarenhas@dio.me::573f2dcc-13b6-4a88-af1c-35ffa781b5c6" providerId="AD" clId="Web-{9CA477F1-85D2-350F-E4DA-C89D79CEB199}" dt="2022-10-04T19:52:15.961" v="1814"/>
        <pc:sldMkLst>
          <pc:docMk/>
          <pc:sldMk cId="2056733846" sldId="351"/>
        </pc:sldMkLst>
        <pc:spChg chg="mod">
          <ac:chgData name="Juliana Mascarenhas" userId="S::juliana.mascarenhas@dio.me::573f2dcc-13b6-4a88-af1c-35ffa781b5c6" providerId="AD" clId="Web-{9CA477F1-85D2-350F-E4DA-C89D79CEB199}" dt="2022-10-04T19:10:08.038" v="1330" actId="1076"/>
          <ac:spMkLst>
            <pc:docMk/>
            <pc:sldMk cId="2056733846" sldId="351"/>
            <ac:spMk id="10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9:10:04.460" v="1329" actId="1076"/>
          <ac:spMkLst>
            <pc:docMk/>
            <pc:sldMk cId="2056733846" sldId="351"/>
            <ac:spMk id="107" creationId="{00000000-0000-0000-0000-000000000000}"/>
          </ac:spMkLst>
        </pc:spChg>
        <pc:picChg chg="add del mod">
          <ac:chgData name="Juliana Mascarenhas" userId="S::juliana.mascarenhas@dio.me::573f2dcc-13b6-4a88-af1c-35ffa781b5c6" providerId="AD" clId="Web-{9CA477F1-85D2-350F-E4DA-C89D79CEB199}" dt="2022-10-04T19:07:39.550" v="1315"/>
          <ac:picMkLst>
            <pc:docMk/>
            <pc:sldMk cId="2056733846" sldId="351"/>
            <ac:picMk id="2" creationId="{3BAF6908-6669-B1F3-9614-DB16640CD4A7}"/>
          </ac:picMkLst>
        </pc:picChg>
        <pc:picChg chg="add mod">
          <ac:chgData name="Juliana Mascarenhas" userId="S::juliana.mascarenhas@dio.me::573f2dcc-13b6-4a88-af1c-35ffa781b5c6" providerId="AD" clId="Web-{9CA477F1-85D2-350F-E4DA-C89D79CEB199}" dt="2022-10-04T19:09:48.115" v="1325" actId="14100"/>
          <ac:picMkLst>
            <pc:docMk/>
            <pc:sldMk cId="2056733846" sldId="351"/>
            <ac:picMk id="3" creationId="{31ABC739-BDF1-BAD5-5BE6-458B332725DD}"/>
          </ac:picMkLst>
        </pc:picChg>
      </pc:sldChg>
      <pc:sldChg chg="addSp modSp add replId">
        <pc:chgData name="Juliana Mascarenhas" userId="S::juliana.mascarenhas@dio.me::573f2dcc-13b6-4a88-af1c-35ffa781b5c6" providerId="AD" clId="Web-{9CA477F1-85D2-350F-E4DA-C89D79CEB199}" dt="2022-10-04T19:04:44.764" v="1302" actId="1076"/>
        <pc:sldMkLst>
          <pc:docMk/>
          <pc:sldMk cId="3251211283" sldId="352"/>
        </pc:sldMkLst>
        <pc:spChg chg="mod">
          <ac:chgData name="Juliana Mascarenhas" userId="S::juliana.mascarenhas@dio.me::573f2dcc-13b6-4a88-af1c-35ffa781b5c6" providerId="AD" clId="Web-{9CA477F1-85D2-350F-E4DA-C89D79CEB199}" dt="2022-10-04T19:04:44.764" v="1302" actId="1076"/>
          <ac:spMkLst>
            <pc:docMk/>
            <pc:sldMk cId="3251211283" sldId="352"/>
            <ac:spMk id="10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9:04:40.936" v="1300" actId="14100"/>
          <ac:spMkLst>
            <pc:docMk/>
            <pc:sldMk cId="3251211283" sldId="352"/>
            <ac:spMk id="107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9CA477F1-85D2-350F-E4DA-C89D79CEB199}" dt="2022-10-04T19:04:38.014" v="1299" actId="1076"/>
          <ac:picMkLst>
            <pc:docMk/>
            <pc:sldMk cId="3251211283" sldId="352"/>
            <ac:picMk id="2" creationId="{9210C4A7-7F95-E420-B25E-82739156C712}"/>
          </ac:picMkLst>
        </pc:picChg>
      </pc:sldChg>
      <pc:sldChg chg="modSp add replId modNotes">
        <pc:chgData name="Juliana Mascarenhas" userId="S::juliana.mascarenhas@dio.me::573f2dcc-13b6-4a88-af1c-35ffa781b5c6" providerId="AD" clId="Web-{9CA477F1-85D2-350F-E4DA-C89D79CEB199}" dt="2022-10-04T19:23:40.886" v="1404"/>
        <pc:sldMkLst>
          <pc:docMk/>
          <pc:sldMk cId="1520915916" sldId="353"/>
        </pc:sldMkLst>
        <pc:spChg chg="mod">
          <ac:chgData name="Juliana Mascarenhas" userId="S::juliana.mascarenhas@dio.me::573f2dcc-13b6-4a88-af1c-35ffa781b5c6" providerId="AD" clId="Web-{9CA477F1-85D2-350F-E4DA-C89D79CEB199}" dt="2022-10-04T19:13:37.668" v="1396" actId="20577"/>
          <ac:spMkLst>
            <pc:docMk/>
            <pc:sldMk cId="1520915916" sldId="353"/>
            <ac:spMk id="3" creationId="{D1259112-E26C-8B18-457C-135D460A4172}"/>
          </ac:spMkLst>
        </pc:spChg>
      </pc:sldChg>
      <pc:sldChg chg="modSp add replId">
        <pc:chgData name="Juliana Mascarenhas" userId="S::juliana.mascarenhas@dio.me::573f2dcc-13b6-4a88-af1c-35ffa781b5c6" providerId="AD" clId="Web-{9CA477F1-85D2-350F-E4DA-C89D79CEB199}" dt="2022-10-04T19:11:53.931" v="1350" actId="20577"/>
        <pc:sldMkLst>
          <pc:docMk/>
          <pc:sldMk cId="1113322143" sldId="354"/>
        </pc:sldMkLst>
        <pc:spChg chg="mod">
          <ac:chgData name="Juliana Mascarenhas" userId="S::juliana.mascarenhas@dio.me::573f2dcc-13b6-4a88-af1c-35ffa781b5c6" providerId="AD" clId="Web-{9CA477F1-85D2-350F-E4DA-C89D79CEB199}" dt="2022-10-04T19:11:53.931" v="1350" actId="20577"/>
          <ac:spMkLst>
            <pc:docMk/>
            <pc:sldMk cId="1113322143" sldId="354"/>
            <ac:spMk id="87" creationId="{00000000-0000-0000-0000-000000000000}"/>
          </ac:spMkLst>
        </pc:spChg>
      </pc:sldChg>
      <pc:sldChg chg="addSp delSp modSp add replId addAnim delAnim modAnim modNotes">
        <pc:chgData name="Juliana Mascarenhas" userId="S::juliana.mascarenhas@dio.me::573f2dcc-13b6-4a88-af1c-35ffa781b5c6" providerId="AD" clId="Web-{9CA477F1-85D2-350F-E4DA-C89D79CEB199}" dt="2022-10-04T19:30:59.382" v="1530"/>
        <pc:sldMkLst>
          <pc:docMk/>
          <pc:sldMk cId="2205317432" sldId="355"/>
        </pc:sldMkLst>
        <pc:spChg chg="del">
          <ac:chgData name="Juliana Mascarenhas" userId="S::juliana.mascarenhas@dio.me::573f2dcc-13b6-4a88-af1c-35ffa781b5c6" providerId="AD" clId="Web-{9CA477F1-85D2-350F-E4DA-C89D79CEB199}" dt="2022-10-04T19:24:40.732" v="1405"/>
          <ac:spMkLst>
            <pc:docMk/>
            <pc:sldMk cId="2205317432" sldId="355"/>
            <ac:spMk id="3" creationId="{D1259112-E26C-8B18-457C-135D460A4172}"/>
          </ac:spMkLst>
        </pc:spChg>
        <pc:spChg chg="add del mod">
          <ac:chgData name="Juliana Mascarenhas" userId="S::juliana.mascarenhas@dio.me::573f2dcc-13b6-4a88-af1c-35ffa781b5c6" providerId="AD" clId="Web-{9CA477F1-85D2-350F-E4DA-C89D79CEB199}" dt="2022-10-04T19:24:53.169" v="1410"/>
          <ac:spMkLst>
            <pc:docMk/>
            <pc:sldMk cId="2205317432" sldId="355"/>
            <ac:spMk id="4" creationId="{B0969CA3-AD94-DBBC-A6D2-DC8A7089CD5A}"/>
          </ac:spMkLst>
        </pc:spChg>
        <pc:spChg chg="add del mod">
          <ac:chgData name="Juliana Mascarenhas" userId="S::juliana.mascarenhas@dio.me::573f2dcc-13b6-4a88-af1c-35ffa781b5c6" providerId="AD" clId="Web-{9CA477F1-85D2-350F-E4DA-C89D79CEB199}" dt="2022-10-04T19:25:16.842" v="1415"/>
          <ac:spMkLst>
            <pc:docMk/>
            <pc:sldMk cId="2205317432" sldId="355"/>
            <ac:spMk id="6" creationId="{05F1C229-548D-7C47-86C3-8B56BE640FD6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27:59.705" v="1448" actId="1076"/>
          <ac:spMkLst>
            <pc:docMk/>
            <pc:sldMk cId="2205317432" sldId="355"/>
            <ac:spMk id="8" creationId="{12B74403-119F-4913-C604-BCEABA97CCDD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25:58.609" v="1432"/>
          <ac:spMkLst>
            <pc:docMk/>
            <pc:sldMk cId="2205317432" sldId="355"/>
            <ac:spMk id="9" creationId="{53FEF89F-84F4-1644-AB9A-D11DA9FFC0EC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27:59.721" v="1450" actId="1076"/>
          <ac:spMkLst>
            <pc:docMk/>
            <pc:sldMk cId="2205317432" sldId="355"/>
            <ac:spMk id="11" creationId="{7799D3B9-20BE-1733-E2C9-4DB4DC547C9E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28:26.378" v="1458" actId="20577"/>
          <ac:spMkLst>
            <pc:docMk/>
            <pc:sldMk cId="2205317432" sldId="355"/>
            <ac:spMk id="12" creationId="{ACEA4276-C687-D3F5-7889-C7AFD0EBE3C4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29:48.786" v="1518"/>
          <ac:spMkLst>
            <pc:docMk/>
            <pc:sldMk cId="2205317432" sldId="355"/>
            <ac:spMk id="13" creationId="{C837332A-3572-7F04-D2CF-B2DBD34A49F7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29:48.802" v="1519"/>
          <ac:spMkLst>
            <pc:docMk/>
            <pc:sldMk cId="2205317432" sldId="355"/>
            <ac:spMk id="14" creationId="{50971E2B-242A-B568-8107-E5EE6BCE4BA4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29:48.817" v="1520"/>
          <ac:spMkLst>
            <pc:docMk/>
            <pc:sldMk cId="2205317432" sldId="355"/>
            <ac:spMk id="15" creationId="{585D4CC0-10D4-F7ED-B13B-E4207C7366A7}"/>
          </ac:spMkLst>
        </pc:spChg>
        <pc:grpChg chg="add">
          <ac:chgData name="Juliana Mascarenhas" userId="S::juliana.mascarenhas@dio.me::573f2dcc-13b6-4a88-af1c-35ffa781b5c6" providerId="AD" clId="Web-{9CA477F1-85D2-350F-E4DA-C89D79CEB199}" dt="2022-10-04T19:30:50.413" v="1526"/>
          <ac:grpSpMkLst>
            <pc:docMk/>
            <pc:sldMk cId="2205317432" sldId="355"/>
            <ac:grpSpMk id="16" creationId="{5C048592-4666-BA76-CDC9-AA363AC81506}"/>
          </ac:grpSpMkLst>
        </pc:grpChg>
        <pc:picChg chg="del">
          <ac:chgData name="Juliana Mascarenhas" userId="S::juliana.mascarenhas@dio.me::573f2dcc-13b6-4a88-af1c-35ffa781b5c6" providerId="AD" clId="Web-{9CA477F1-85D2-350F-E4DA-C89D79CEB199}" dt="2022-10-04T19:25:00.795" v="1412"/>
          <ac:picMkLst>
            <pc:docMk/>
            <pc:sldMk cId="2205317432" sldId="355"/>
            <ac:picMk id="2" creationId="{067AC4C3-6C99-7F5A-880C-CFEBBEB75589}"/>
          </ac:picMkLst>
        </pc:picChg>
        <pc:picChg chg="add mod">
          <ac:chgData name="Juliana Mascarenhas" userId="S::juliana.mascarenhas@dio.me::573f2dcc-13b6-4a88-af1c-35ffa781b5c6" providerId="AD" clId="Web-{9CA477F1-85D2-350F-E4DA-C89D79CEB199}" dt="2022-10-04T19:27:59.721" v="1449" actId="1076"/>
          <ac:picMkLst>
            <pc:docMk/>
            <pc:sldMk cId="2205317432" sldId="355"/>
            <ac:picMk id="10" creationId="{C5E28E83-8FA6-84EA-3A36-39B2CF0EFA03}"/>
          </ac:picMkLst>
        </pc:picChg>
      </pc:sldChg>
      <pc:sldChg chg="addSp delSp modSp add replId addAnim modAnim modNotes">
        <pc:chgData name="Juliana Mascarenhas" userId="S::juliana.mascarenhas@dio.me::573f2dcc-13b6-4a88-af1c-35ffa781b5c6" providerId="AD" clId="Web-{9CA477F1-85D2-350F-E4DA-C89D79CEB199}" dt="2022-10-04T19:44:11.261" v="1724"/>
        <pc:sldMkLst>
          <pc:docMk/>
          <pc:sldMk cId="3677006325" sldId="356"/>
        </pc:sldMkLst>
        <pc:spChg chg="del mod">
          <ac:chgData name="Juliana Mascarenhas" userId="S::juliana.mascarenhas@dio.me::573f2dcc-13b6-4a88-af1c-35ffa781b5c6" providerId="AD" clId="Web-{9CA477F1-85D2-350F-E4DA-C89D79CEB199}" dt="2022-10-04T19:38:52.504" v="1614"/>
          <ac:spMkLst>
            <pc:docMk/>
            <pc:sldMk cId="3677006325" sldId="356"/>
            <ac:spMk id="3" creationId="{D1259112-E26C-8B18-457C-135D460A4172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41:48.211" v="1680"/>
          <ac:spMkLst>
            <pc:docMk/>
            <pc:sldMk cId="3677006325" sldId="356"/>
            <ac:spMk id="4" creationId="{C9937421-3948-3ACF-BC31-3AFB975871DD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42:29.118" v="1688" actId="1076"/>
          <ac:spMkLst>
            <pc:docMk/>
            <pc:sldMk cId="3677006325" sldId="356"/>
            <ac:spMk id="5" creationId="{5C91DFD5-EC41-41C5-CCAD-F4202F5B7C33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42:26.321" v="1686" actId="1076"/>
          <ac:spMkLst>
            <pc:docMk/>
            <pc:sldMk cId="3677006325" sldId="356"/>
            <ac:spMk id="6" creationId="{EB423F74-1ECA-9877-D80E-5BF183AC7DFC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42:33.165" v="1689" actId="1076"/>
          <ac:spMkLst>
            <pc:docMk/>
            <pc:sldMk cId="3677006325" sldId="356"/>
            <ac:spMk id="7" creationId="{E8D72183-AC17-6C8C-0D9A-A7681832088C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42:27.727" v="1687" actId="1076"/>
          <ac:spMkLst>
            <pc:docMk/>
            <pc:sldMk cId="3677006325" sldId="356"/>
            <ac:spMk id="8" creationId="{986C1753-1038-CF56-9E91-0DD79D240845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42:59.728" v="1696"/>
          <ac:spMkLst>
            <pc:docMk/>
            <pc:sldMk cId="3677006325" sldId="356"/>
            <ac:spMk id="9" creationId="{D2E5C4D8-86EE-86EB-D63C-55F23DB3E601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43:57.292" v="1721" actId="1076"/>
          <ac:spMkLst>
            <pc:docMk/>
            <pc:sldMk cId="3677006325" sldId="356"/>
            <ac:spMk id="12" creationId="{7E3762C8-4E42-23A2-6179-21CA6C788CDE}"/>
          </ac:spMkLst>
        </pc:spChg>
        <pc:grpChg chg="add">
          <ac:chgData name="Juliana Mascarenhas" userId="S::juliana.mascarenhas@dio.me::573f2dcc-13b6-4a88-af1c-35ffa781b5c6" providerId="AD" clId="Web-{9CA477F1-85D2-350F-E4DA-C89D79CEB199}" dt="2022-10-04T19:44:09.198" v="1722"/>
          <ac:grpSpMkLst>
            <pc:docMk/>
            <pc:sldMk cId="3677006325" sldId="356"/>
            <ac:grpSpMk id="13" creationId="{DF60927A-F850-13B9-899B-2D062B8AAEAF}"/>
          </ac:grpSpMkLst>
        </pc:grpChg>
        <pc:picChg chg="del">
          <ac:chgData name="Juliana Mascarenhas" userId="S::juliana.mascarenhas@dio.me::573f2dcc-13b6-4a88-af1c-35ffa781b5c6" providerId="AD" clId="Web-{9CA477F1-85D2-350F-E4DA-C89D79CEB199}" dt="2022-10-04T19:40:14.349" v="1645"/>
          <ac:picMkLst>
            <pc:docMk/>
            <pc:sldMk cId="3677006325" sldId="356"/>
            <ac:picMk id="2" creationId="{067AC4C3-6C99-7F5A-880C-CFEBBEB75589}"/>
          </ac:picMkLst>
        </pc:picChg>
        <pc:picChg chg="add mod">
          <ac:chgData name="Juliana Mascarenhas" userId="S::juliana.mascarenhas@dio.me::573f2dcc-13b6-4a88-af1c-35ffa781b5c6" providerId="AD" clId="Web-{9CA477F1-85D2-350F-E4DA-C89D79CEB199}" dt="2022-10-04T19:43:18.791" v="1702" actId="1076"/>
          <ac:picMkLst>
            <pc:docMk/>
            <pc:sldMk cId="3677006325" sldId="356"/>
            <ac:picMk id="11" creationId="{14EDB1CB-3282-9905-B202-D10484CD4E54}"/>
          </ac:picMkLst>
        </pc:picChg>
      </pc:sldChg>
      <pc:sldChg chg="addSp delSp modSp add replId">
        <pc:chgData name="Juliana Mascarenhas" userId="S::juliana.mascarenhas@dio.me::573f2dcc-13b6-4a88-af1c-35ffa781b5c6" providerId="AD" clId="Web-{9CA477F1-85D2-350F-E4DA-C89D79CEB199}" dt="2022-10-04T19:51:49.726" v="1813" actId="1076"/>
        <pc:sldMkLst>
          <pc:docMk/>
          <pc:sldMk cId="279700708" sldId="357"/>
        </pc:sldMkLst>
        <pc:spChg chg="mod">
          <ac:chgData name="Juliana Mascarenhas" userId="S::juliana.mascarenhas@dio.me::573f2dcc-13b6-4a88-af1c-35ffa781b5c6" providerId="AD" clId="Web-{9CA477F1-85D2-350F-E4DA-C89D79CEB199}" dt="2022-10-04T19:51:26.022" v="1806" actId="1076"/>
          <ac:spMkLst>
            <pc:docMk/>
            <pc:sldMk cId="279700708" sldId="357"/>
            <ac:spMk id="3" creationId="{D1259112-E26C-8B18-457C-135D460A4172}"/>
          </ac:spMkLst>
        </pc:spChg>
        <pc:spChg chg="add mod">
          <ac:chgData name="Juliana Mascarenhas" userId="S::juliana.mascarenhas@dio.me::573f2dcc-13b6-4a88-af1c-35ffa781b5c6" providerId="AD" clId="Web-{9CA477F1-85D2-350F-E4DA-C89D79CEB199}" dt="2022-10-04T19:51:45.101" v="1812" actId="20577"/>
          <ac:spMkLst>
            <pc:docMk/>
            <pc:sldMk cId="279700708" sldId="357"/>
            <ac:spMk id="4" creationId="{CD4E62E1-D030-F689-DEF2-CC5BCB28EAE1}"/>
          </ac:spMkLst>
        </pc:spChg>
        <pc:spChg chg="mod">
          <ac:chgData name="Juliana Mascarenhas" userId="S::juliana.mascarenhas@dio.me::573f2dcc-13b6-4a88-af1c-35ffa781b5c6" providerId="AD" clId="Web-{9CA477F1-85D2-350F-E4DA-C89D79CEB199}" dt="2022-10-04T19:45:10.841" v="1741" actId="20577"/>
          <ac:spMkLst>
            <pc:docMk/>
            <pc:sldMk cId="279700708" sldId="357"/>
            <ac:spMk id="87" creationId="{00000000-0000-0000-0000-000000000000}"/>
          </ac:spMkLst>
        </pc:spChg>
        <pc:grpChg chg="add mod">
          <ac:chgData name="Juliana Mascarenhas" userId="S::juliana.mascarenhas@dio.me::573f2dcc-13b6-4a88-af1c-35ffa781b5c6" providerId="AD" clId="Web-{9CA477F1-85D2-350F-E4DA-C89D79CEB199}" dt="2022-10-04T19:51:49.726" v="1813" actId="1076"/>
          <ac:grpSpMkLst>
            <pc:docMk/>
            <pc:sldMk cId="279700708" sldId="357"/>
            <ac:grpSpMk id="5" creationId="{F47A15B8-1287-0415-676C-8CE6EB50FDDE}"/>
          </ac:grpSpMkLst>
        </pc:grpChg>
        <pc:picChg chg="del">
          <ac:chgData name="Juliana Mascarenhas" userId="S::juliana.mascarenhas@dio.me::573f2dcc-13b6-4a88-af1c-35ffa781b5c6" providerId="AD" clId="Web-{9CA477F1-85D2-350F-E4DA-C89D79CEB199}" dt="2022-10-04T19:51:33.225" v="1808"/>
          <ac:picMkLst>
            <pc:docMk/>
            <pc:sldMk cId="279700708" sldId="357"/>
            <ac:picMk id="2" creationId="{067AC4C3-6C99-7F5A-880C-CFEBBEB75589}"/>
          </ac:picMkLst>
        </pc:picChg>
      </pc:sldChg>
    </pc:docChg>
  </pc:docChgLst>
  <pc:docChgLst>
    <pc:chgData name="Juliana Mascarenhas" userId="S::juliana.mascarenhas@dio.me::573f2dcc-13b6-4a88-af1c-35ffa781b5c6" providerId="AD" clId="Web-{8209AC6F-79AE-FAB6-26D8-F61806EBC6C2}"/>
    <pc:docChg chg="addSld delSld modSld sldOrd">
      <pc:chgData name="Juliana Mascarenhas" userId="S::juliana.mascarenhas@dio.me::573f2dcc-13b6-4a88-af1c-35ffa781b5c6" providerId="AD" clId="Web-{8209AC6F-79AE-FAB6-26D8-F61806EBC6C2}" dt="2022-09-27T04:29:10.935" v="1715"/>
      <pc:docMkLst>
        <pc:docMk/>
      </pc:docMkLst>
      <pc:sldChg chg="addSp modSp">
        <pc:chgData name="Juliana Mascarenhas" userId="S::juliana.mascarenhas@dio.me::573f2dcc-13b6-4a88-af1c-35ffa781b5c6" providerId="AD" clId="Web-{8209AC6F-79AE-FAB6-26D8-F61806EBC6C2}" dt="2022-09-27T00:11:25.309" v="24" actId="1076"/>
        <pc:sldMkLst>
          <pc:docMk/>
          <pc:sldMk cId="2336807056" sldId="293"/>
        </pc:sldMkLst>
        <pc:spChg chg="add mod">
          <ac:chgData name="Juliana Mascarenhas" userId="S::juliana.mascarenhas@dio.me::573f2dcc-13b6-4a88-af1c-35ffa781b5c6" providerId="AD" clId="Web-{8209AC6F-79AE-FAB6-26D8-F61806EBC6C2}" dt="2022-09-27T00:10:07.869" v="22" actId="1076"/>
          <ac:spMkLst>
            <pc:docMk/>
            <pc:sldMk cId="2336807056" sldId="293"/>
            <ac:spMk id="2" creationId="{FE7D24DB-DCCE-4E8E-2877-8ED88BE365B1}"/>
          </ac:spMkLst>
        </pc:spChg>
        <pc:picChg chg="add mod">
          <ac:chgData name="Juliana Mascarenhas" userId="S::juliana.mascarenhas@dio.me::573f2dcc-13b6-4a88-af1c-35ffa781b5c6" providerId="AD" clId="Web-{8209AC6F-79AE-FAB6-26D8-F61806EBC6C2}" dt="2022-09-27T00:11:25.309" v="24" actId="1076"/>
          <ac:picMkLst>
            <pc:docMk/>
            <pc:sldMk cId="2336807056" sldId="293"/>
            <ac:picMk id="3" creationId="{FF940654-6708-A49C-654C-E96403FEFD91}"/>
          </ac:picMkLst>
        </pc:picChg>
      </pc:sldChg>
      <pc:sldChg chg="addSp delSp modSp ord">
        <pc:chgData name="Juliana Mascarenhas" userId="S::juliana.mascarenhas@dio.me::573f2dcc-13b6-4a88-af1c-35ffa781b5c6" providerId="AD" clId="Web-{8209AC6F-79AE-FAB6-26D8-F61806EBC6C2}" dt="2022-09-27T00:28:12.369" v="321" actId="1076"/>
        <pc:sldMkLst>
          <pc:docMk/>
          <pc:sldMk cId="1421820444" sldId="294"/>
        </pc:sldMkLst>
        <pc:spChg chg="del">
          <ac:chgData name="Juliana Mascarenhas" userId="S::juliana.mascarenhas@dio.me::573f2dcc-13b6-4a88-af1c-35ffa781b5c6" providerId="AD" clId="Web-{8209AC6F-79AE-FAB6-26D8-F61806EBC6C2}" dt="2022-09-27T00:26:01.256" v="287"/>
          <ac:spMkLst>
            <pc:docMk/>
            <pc:sldMk cId="1421820444" sldId="294"/>
            <ac:spMk id="86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8209AC6F-79AE-FAB6-26D8-F61806EBC6C2}" dt="2022-09-27T00:28:12.369" v="321" actId="1076"/>
          <ac:picMkLst>
            <pc:docMk/>
            <pc:sldMk cId="1421820444" sldId="294"/>
            <ac:picMk id="2" creationId="{942C9529-66C7-A7C6-05CA-3B143C234BFD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0:26:03.756" v="289"/>
          <ac:picMkLst>
            <pc:docMk/>
            <pc:sldMk cId="1421820444" sldId="294"/>
            <ac:picMk id="3" creationId="{22EC1B2E-0038-C6F6-FFAB-D6D2BF7C8CA4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0:26:01.943" v="288"/>
          <ac:picMkLst>
            <pc:docMk/>
            <pc:sldMk cId="1421820444" sldId="294"/>
            <ac:picMk id="5" creationId="{6EA9B3A6-2F34-5937-32AA-3D558B0A5869}"/>
          </ac:picMkLst>
        </pc:picChg>
      </pc:sldChg>
      <pc:sldChg chg="del">
        <pc:chgData name="Juliana Mascarenhas" userId="S::juliana.mascarenhas@dio.me::573f2dcc-13b6-4a88-af1c-35ffa781b5c6" providerId="AD" clId="Web-{8209AC6F-79AE-FAB6-26D8-F61806EBC6C2}" dt="2022-09-27T00:29:57.887" v="331"/>
        <pc:sldMkLst>
          <pc:docMk/>
          <pc:sldMk cId="3724749159" sldId="295"/>
        </pc:sldMkLst>
      </pc:sldChg>
      <pc:sldChg chg="del">
        <pc:chgData name="Juliana Mascarenhas" userId="S::juliana.mascarenhas@dio.me::573f2dcc-13b6-4a88-af1c-35ffa781b5c6" providerId="AD" clId="Web-{8209AC6F-79AE-FAB6-26D8-F61806EBC6C2}" dt="2022-09-27T00:30:00.059" v="332"/>
        <pc:sldMkLst>
          <pc:docMk/>
          <pc:sldMk cId="3068912545" sldId="296"/>
        </pc:sldMkLst>
      </pc:sldChg>
      <pc:sldChg chg="modSp">
        <pc:chgData name="Juliana Mascarenhas" userId="S::juliana.mascarenhas@dio.me::573f2dcc-13b6-4a88-af1c-35ffa781b5c6" providerId="AD" clId="Web-{8209AC6F-79AE-FAB6-26D8-F61806EBC6C2}" dt="2022-09-27T03:09:18.193" v="1129" actId="20577"/>
        <pc:sldMkLst>
          <pc:docMk/>
          <pc:sldMk cId="142177484" sldId="300"/>
        </pc:sldMkLst>
        <pc:spChg chg="mod">
          <ac:chgData name="Juliana Mascarenhas" userId="S::juliana.mascarenhas@dio.me::573f2dcc-13b6-4a88-af1c-35ffa781b5c6" providerId="AD" clId="Web-{8209AC6F-79AE-FAB6-26D8-F61806EBC6C2}" dt="2022-09-27T03:09:18.193" v="1129" actId="20577"/>
          <ac:spMkLst>
            <pc:docMk/>
            <pc:sldMk cId="142177484" sldId="300"/>
            <ac:spMk id="107" creationId="{00000000-0000-0000-0000-000000000000}"/>
          </ac:spMkLst>
        </pc:spChg>
      </pc:sldChg>
      <pc:sldChg chg="addSp delSp modSp add replId addAnim delAnim modAnim">
        <pc:chgData name="Juliana Mascarenhas" userId="S::juliana.mascarenhas@dio.me::573f2dcc-13b6-4a88-af1c-35ffa781b5c6" providerId="AD" clId="Web-{8209AC6F-79AE-FAB6-26D8-F61806EBC6C2}" dt="2022-09-27T00:27:18.274" v="317" actId="14100"/>
        <pc:sldMkLst>
          <pc:docMk/>
          <pc:sldMk cId="2188683595" sldId="303"/>
        </pc:sldMkLst>
        <pc:spChg chg="add mod">
          <ac:chgData name="Juliana Mascarenhas" userId="S::juliana.mascarenhas@dio.me::573f2dcc-13b6-4a88-af1c-35ffa781b5c6" providerId="AD" clId="Web-{8209AC6F-79AE-FAB6-26D8-F61806EBC6C2}" dt="2022-09-27T00:25:22.645" v="286"/>
          <ac:spMkLst>
            <pc:docMk/>
            <pc:sldMk cId="2188683595" sldId="303"/>
            <ac:spMk id="2" creationId="{D5AA27F7-9717-6C96-77CD-8179F683462C}"/>
          </ac:spMkLst>
        </pc:spChg>
        <pc:spChg chg="add del mod">
          <ac:chgData name="Juliana Mascarenhas" userId="S::juliana.mascarenhas@dio.me::573f2dcc-13b6-4a88-af1c-35ffa781b5c6" providerId="AD" clId="Web-{8209AC6F-79AE-FAB6-26D8-F61806EBC6C2}" dt="2022-09-27T00:27:18.274" v="317" actId="14100"/>
          <ac:spMkLst>
            <pc:docMk/>
            <pc:sldMk cId="2188683595" sldId="303"/>
            <ac:spMk id="4" creationId="{44A4CB1A-ECF6-251C-BD07-B5AD04914B18}"/>
          </ac:spMkLst>
        </pc:spChg>
      </pc:sldChg>
      <pc:sldChg chg="addSp delSp modSp add replId addAnim modAnim modNotes">
        <pc:chgData name="Juliana Mascarenhas" userId="S::juliana.mascarenhas@dio.me::573f2dcc-13b6-4a88-af1c-35ffa781b5c6" providerId="AD" clId="Web-{8209AC6F-79AE-FAB6-26D8-F61806EBC6C2}" dt="2022-09-27T00:17:58.743" v="167"/>
        <pc:sldMkLst>
          <pc:docMk/>
          <pc:sldMk cId="3091640721" sldId="304"/>
        </pc:sldMkLst>
        <pc:spChg chg="del mod">
          <ac:chgData name="Juliana Mascarenhas" userId="S::juliana.mascarenhas@dio.me::573f2dcc-13b6-4a88-af1c-35ffa781b5c6" providerId="AD" clId="Web-{8209AC6F-79AE-FAB6-26D8-F61806EBC6C2}" dt="2022-09-27T00:15:05.644" v="57"/>
          <ac:spMkLst>
            <pc:docMk/>
            <pc:sldMk cId="3091640721" sldId="304"/>
            <ac:spMk id="2" creationId="{FE7D24DB-DCCE-4E8E-2877-8ED88BE365B1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0:17:57.086" v="165" actId="14100"/>
          <ac:spMkLst>
            <pc:docMk/>
            <pc:sldMk cId="3091640721" sldId="304"/>
            <ac:spMk id="7" creationId="{38F7BB29-B9E9-C0E8-EE38-2F86E71C80EC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0:16:29.678" v="135" actId="14100"/>
          <ac:spMkLst>
            <pc:docMk/>
            <pc:sldMk cId="3091640721" sldId="304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0:16:40.068" v="145" actId="20577"/>
          <ac:spMkLst>
            <pc:docMk/>
            <pc:sldMk cId="3091640721" sldId="304"/>
            <ac:spMk id="87" creationId="{00000000-0000-0000-0000-000000000000}"/>
          </ac:spMkLst>
        </pc:spChg>
        <pc:picChg chg="del mod">
          <ac:chgData name="Juliana Mascarenhas" userId="S::juliana.mascarenhas@dio.me::573f2dcc-13b6-4a88-af1c-35ffa781b5c6" providerId="AD" clId="Web-{8209AC6F-79AE-FAB6-26D8-F61806EBC6C2}" dt="2022-09-27T00:15:06.082" v="58"/>
          <ac:picMkLst>
            <pc:docMk/>
            <pc:sldMk cId="3091640721" sldId="304"/>
            <ac:picMk id="3" creationId="{FF940654-6708-A49C-654C-E96403FEFD91}"/>
          </ac:picMkLst>
        </pc:picChg>
        <pc:picChg chg="add mod ord">
          <ac:chgData name="Juliana Mascarenhas" userId="S::juliana.mascarenhas@dio.me::573f2dcc-13b6-4a88-af1c-35ffa781b5c6" providerId="AD" clId="Web-{8209AC6F-79AE-FAB6-26D8-F61806EBC6C2}" dt="2022-09-27T00:16:53.928" v="147" actId="1076"/>
          <ac:picMkLst>
            <pc:docMk/>
            <pc:sldMk cId="3091640721" sldId="304"/>
            <ac:picMk id="4" creationId="{15D23C18-B0F4-57FA-3D3C-BED2B64DB224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0:16:25.646" v="134" actId="1076"/>
          <ac:picMkLst>
            <pc:docMk/>
            <pc:sldMk cId="3091640721" sldId="304"/>
            <ac:picMk id="6" creationId="{10BA8228-D493-2657-0E8A-C8C2014AAA5D}"/>
          </ac:picMkLst>
        </pc:picChg>
      </pc:sldChg>
      <pc:sldChg chg="addSp delSp modSp add replId addAnim delAnim modAnim">
        <pc:chgData name="Juliana Mascarenhas" userId="S::juliana.mascarenhas@dio.me::573f2dcc-13b6-4a88-af1c-35ffa781b5c6" providerId="AD" clId="Web-{8209AC6F-79AE-FAB6-26D8-F61806EBC6C2}" dt="2022-09-27T00:21:27.326" v="238"/>
        <pc:sldMkLst>
          <pc:docMk/>
          <pc:sldMk cId="3043031609" sldId="305"/>
        </pc:sldMkLst>
        <pc:spChg chg="add mod">
          <ac:chgData name="Juliana Mascarenhas" userId="S::juliana.mascarenhas@dio.me::573f2dcc-13b6-4a88-af1c-35ffa781b5c6" providerId="AD" clId="Web-{8209AC6F-79AE-FAB6-26D8-F61806EBC6C2}" dt="2022-09-27T00:21:16.154" v="234" actId="14100"/>
          <ac:spMkLst>
            <pc:docMk/>
            <pc:sldMk cId="3043031609" sldId="305"/>
            <ac:spMk id="3" creationId="{CF5B7493-9DCB-3AA1-A901-57D3D68F41AC}"/>
          </ac:spMkLst>
        </pc:spChg>
        <pc:spChg chg="del mod">
          <ac:chgData name="Juliana Mascarenhas" userId="S::juliana.mascarenhas@dio.me::573f2dcc-13b6-4a88-af1c-35ffa781b5c6" providerId="AD" clId="Web-{8209AC6F-79AE-FAB6-26D8-F61806EBC6C2}" dt="2022-09-27T00:19:01.807" v="172"/>
          <ac:spMkLst>
            <pc:docMk/>
            <pc:sldMk cId="3043031609" sldId="305"/>
            <ac:spMk id="7" creationId="{38F7BB29-B9E9-C0E8-EE38-2F86E71C80EC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0:21:21.076" v="236" actId="14100"/>
          <ac:spMkLst>
            <pc:docMk/>
            <pc:sldMk cId="3043031609" sldId="305"/>
            <ac:spMk id="86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8209AC6F-79AE-FAB6-26D8-F61806EBC6C2}" dt="2022-09-27T00:21:17.935" v="235" actId="1076"/>
          <ac:picMkLst>
            <pc:docMk/>
            <pc:sldMk cId="3043031609" sldId="305"/>
            <ac:picMk id="2" creationId="{0C044DEC-21FC-D7C8-C8AF-45DC92BCD2C9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0:18:58.432" v="169"/>
          <ac:picMkLst>
            <pc:docMk/>
            <pc:sldMk cId="3043031609" sldId="305"/>
            <ac:picMk id="4" creationId="{15D23C18-B0F4-57FA-3D3C-BED2B64DB224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0:18:58.682" v="170"/>
          <ac:picMkLst>
            <pc:docMk/>
            <pc:sldMk cId="3043031609" sldId="305"/>
            <ac:picMk id="6" creationId="{10BA8228-D493-2657-0E8A-C8C2014AAA5D}"/>
          </ac:picMkLst>
        </pc:picChg>
      </pc:sldChg>
      <pc:sldChg chg="addSp delSp modSp add replId">
        <pc:chgData name="Juliana Mascarenhas" userId="S::juliana.mascarenhas@dio.me::573f2dcc-13b6-4a88-af1c-35ffa781b5c6" providerId="AD" clId="Web-{8209AC6F-79AE-FAB6-26D8-F61806EBC6C2}" dt="2022-09-27T00:24:04.737" v="282" actId="20577"/>
        <pc:sldMkLst>
          <pc:docMk/>
          <pc:sldMk cId="4083238374" sldId="306"/>
        </pc:sldMkLst>
        <pc:spChg chg="add del">
          <ac:chgData name="Juliana Mascarenhas" userId="S::juliana.mascarenhas@dio.me::573f2dcc-13b6-4a88-af1c-35ffa781b5c6" providerId="AD" clId="Web-{8209AC6F-79AE-FAB6-26D8-F61806EBC6C2}" dt="2022-09-27T00:24:02.549" v="280"/>
          <ac:spMkLst>
            <pc:docMk/>
            <pc:sldMk cId="4083238374" sldId="306"/>
            <ac:spMk id="105" creationId="{00000000-0000-0000-0000-000000000000}"/>
          </ac:spMkLst>
        </pc:spChg>
        <pc:spChg chg="add del mod">
          <ac:chgData name="Juliana Mascarenhas" userId="S::juliana.mascarenhas@dio.me::573f2dcc-13b6-4a88-af1c-35ffa781b5c6" providerId="AD" clId="Web-{8209AC6F-79AE-FAB6-26D8-F61806EBC6C2}" dt="2022-09-27T00:24:04.737" v="282" actId="20577"/>
          <ac:spMkLst>
            <pc:docMk/>
            <pc:sldMk cId="4083238374" sldId="306"/>
            <ac:spMk id="10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0:23:57.534" v="278" actId="14100"/>
          <ac:spMkLst>
            <pc:docMk/>
            <pc:sldMk cId="4083238374" sldId="306"/>
            <ac:spMk id="107" creationId="{00000000-0000-0000-0000-000000000000}"/>
          </ac:spMkLst>
        </pc:spChg>
      </pc:sldChg>
      <pc:sldChg chg="addSp delSp modSp add replId">
        <pc:chgData name="Juliana Mascarenhas" userId="S::juliana.mascarenhas@dio.me::573f2dcc-13b6-4a88-af1c-35ffa781b5c6" providerId="AD" clId="Web-{8209AC6F-79AE-FAB6-26D8-F61806EBC6C2}" dt="2022-09-27T00:28:57.995" v="330" actId="1076"/>
        <pc:sldMkLst>
          <pc:docMk/>
          <pc:sldMk cId="3161482844" sldId="307"/>
        </pc:sldMkLst>
        <pc:picChg chg="del">
          <ac:chgData name="Juliana Mascarenhas" userId="S::juliana.mascarenhas@dio.me::573f2dcc-13b6-4a88-af1c-35ffa781b5c6" providerId="AD" clId="Web-{8209AC6F-79AE-FAB6-26D8-F61806EBC6C2}" dt="2022-09-27T00:28:47.557" v="327"/>
          <ac:picMkLst>
            <pc:docMk/>
            <pc:sldMk cId="3161482844" sldId="307"/>
            <ac:picMk id="2" creationId="{942C9529-66C7-A7C6-05CA-3B143C234BFD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0:28:57.995" v="330" actId="1076"/>
          <ac:picMkLst>
            <pc:docMk/>
            <pc:sldMk cId="3161482844" sldId="307"/>
            <ac:picMk id="3" creationId="{7B86C285-3215-EDEA-8498-DBDB23F162A4}"/>
          </ac:picMkLst>
        </pc:picChg>
      </pc:sldChg>
      <pc:sldChg chg="addSp delSp modSp add replId addAnim modAnim">
        <pc:chgData name="Juliana Mascarenhas" userId="S::juliana.mascarenhas@dio.me::573f2dcc-13b6-4a88-af1c-35ffa781b5c6" providerId="AD" clId="Web-{8209AC6F-79AE-FAB6-26D8-F61806EBC6C2}" dt="2022-09-27T02:06:47.787" v="394"/>
        <pc:sldMkLst>
          <pc:docMk/>
          <pc:sldMk cId="1944751711" sldId="308"/>
        </pc:sldMkLst>
        <pc:spChg chg="add mod">
          <ac:chgData name="Juliana Mascarenhas" userId="S::juliana.mascarenhas@dio.me::573f2dcc-13b6-4a88-af1c-35ffa781b5c6" providerId="AD" clId="Web-{8209AC6F-79AE-FAB6-26D8-F61806EBC6C2}" dt="2022-09-27T02:03:27.909" v="353" actId="1076"/>
          <ac:spMkLst>
            <pc:docMk/>
            <pc:sldMk cId="1944751711" sldId="308"/>
            <ac:spMk id="2" creationId="{7DD8C21B-7CEF-6071-3943-89428A91156D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06:18.256" v="390" actId="1076"/>
          <ac:spMkLst>
            <pc:docMk/>
            <pc:sldMk cId="1944751711" sldId="308"/>
            <ac:spMk id="4" creationId="{B5B3A1B1-D23B-6BD8-02F1-62AA4E21CDE3}"/>
          </ac:spMkLst>
        </pc:spChg>
        <pc:spChg chg="add del mod">
          <ac:chgData name="Juliana Mascarenhas" userId="S::juliana.mascarenhas@dio.me::573f2dcc-13b6-4a88-af1c-35ffa781b5c6" providerId="AD" clId="Web-{8209AC6F-79AE-FAB6-26D8-F61806EBC6C2}" dt="2022-09-27T02:04:53.036" v="377"/>
          <ac:spMkLst>
            <pc:docMk/>
            <pc:sldMk cId="1944751711" sldId="308"/>
            <ac:spMk id="5" creationId="{C3A22603-4017-B79D-303B-88EB412DC99C}"/>
          </ac:spMkLst>
        </pc:spChg>
        <pc:picChg chg="del">
          <ac:chgData name="Juliana Mascarenhas" userId="S::juliana.mascarenhas@dio.me::573f2dcc-13b6-4a88-af1c-35ffa781b5c6" providerId="AD" clId="Web-{8209AC6F-79AE-FAB6-26D8-F61806EBC6C2}" dt="2022-09-27T02:02:47.627" v="334"/>
          <ac:picMkLst>
            <pc:docMk/>
            <pc:sldMk cId="1944751711" sldId="308"/>
            <ac:picMk id="3" creationId="{7B86C285-3215-EDEA-8498-DBDB23F162A4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2:06:14.162" v="389" actId="1076"/>
          <ac:picMkLst>
            <pc:docMk/>
            <pc:sldMk cId="1944751711" sldId="308"/>
            <ac:picMk id="6" creationId="{6FD2F326-AE00-3CD1-B9C2-D1CBE385810C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2:06:10.552" v="387" actId="1076"/>
          <ac:picMkLst>
            <pc:docMk/>
            <pc:sldMk cId="1944751711" sldId="308"/>
            <ac:picMk id="7" creationId="{3EEEB10A-F455-EB96-80A9-9321A29DABE9}"/>
          </ac:picMkLst>
        </pc:picChg>
      </pc:sldChg>
      <pc:sldChg chg="addSp delSp modSp add replId addAnim modAnim">
        <pc:chgData name="Juliana Mascarenhas" userId="S::juliana.mascarenhas@dio.me::573f2dcc-13b6-4a88-af1c-35ffa781b5c6" providerId="AD" clId="Web-{8209AC6F-79AE-FAB6-26D8-F61806EBC6C2}" dt="2022-09-27T02:10:20.197" v="441"/>
        <pc:sldMkLst>
          <pc:docMk/>
          <pc:sldMk cId="1753855786" sldId="309"/>
        </pc:sldMkLst>
        <pc:spChg chg="add mod">
          <ac:chgData name="Juliana Mascarenhas" userId="S::juliana.mascarenhas@dio.me::573f2dcc-13b6-4a88-af1c-35ffa781b5c6" providerId="AD" clId="Web-{8209AC6F-79AE-FAB6-26D8-F61806EBC6C2}" dt="2022-09-27T02:08:06.617" v="420" actId="1076"/>
          <ac:spMkLst>
            <pc:docMk/>
            <pc:sldMk cId="1753855786" sldId="309"/>
            <ac:spMk id="2" creationId="{694AB987-47DF-99E4-AD0C-3FFF2EDAB056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09:51.165" v="432" actId="1076"/>
          <ac:spMkLst>
            <pc:docMk/>
            <pc:sldMk cId="1753855786" sldId="309"/>
            <ac:spMk id="4" creationId="{A871666E-7943-9916-82D2-DAE80FE9FD8A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10:13.728" v="439"/>
          <ac:spMkLst>
            <pc:docMk/>
            <pc:sldMk cId="1753855786" sldId="309"/>
            <ac:spMk id="5" creationId="{819D032B-F5C0-6D84-2F41-027CFCC900A8}"/>
          </ac:spMkLst>
        </pc:spChg>
        <pc:picChg chg="del">
          <ac:chgData name="Juliana Mascarenhas" userId="S::juliana.mascarenhas@dio.me::573f2dcc-13b6-4a88-af1c-35ffa781b5c6" providerId="AD" clId="Web-{8209AC6F-79AE-FAB6-26D8-F61806EBC6C2}" dt="2022-09-27T02:07:18.225" v="396"/>
          <ac:picMkLst>
            <pc:docMk/>
            <pc:sldMk cId="1753855786" sldId="309"/>
            <ac:picMk id="3" creationId="{7B86C285-3215-EDEA-8498-DBDB23F162A4}"/>
          </ac:picMkLst>
        </pc:picChg>
        <pc:picChg chg="add mod ord">
          <ac:chgData name="Juliana Mascarenhas" userId="S::juliana.mascarenhas@dio.me::573f2dcc-13b6-4a88-af1c-35ffa781b5c6" providerId="AD" clId="Web-{8209AC6F-79AE-FAB6-26D8-F61806EBC6C2}" dt="2022-09-27T02:09:55.978" v="434"/>
          <ac:picMkLst>
            <pc:docMk/>
            <pc:sldMk cId="1753855786" sldId="309"/>
            <ac:picMk id="6" creationId="{97684F82-293B-539C-3FA3-C83BA00548A6}"/>
          </ac:picMkLst>
        </pc:picChg>
      </pc:sldChg>
      <pc:sldChg chg="new del">
        <pc:chgData name="Juliana Mascarenhas" userId="S::juliana.mascarenhas@dio.me::573f2dcc-13b6-4a88-af1c-35ffa781b5c6" providerId="AD" clId="Web-{8209AC6F-79AE-FAB6-26D8-F61806EBC6C2}" dt="2022-09-27T02:03:04.206" v="342"/>
        <pc:sldMkLst>
          <pc:docMk/>
          <pc:sldMk cId="2318699446" sldId="309"/>
        </pc:sldMkLst>
      </pc:sldChg>
      <pc:sldChg chg="modSp add replId">
        <pc:chgData name="Juliana Mascarenhas" userId="S::juliana.mascarenhas@dio.me::573f2dcc-13b6-4a88-af1c-35ffa781b5c6" providerId="AD" clId="Web-{8209AC6F-79AE-FAB6-26D8-F61806EBC6C2}" dt="2022-09-27T03:31:38.985" v="1558" actId="20577"/>
        <pc:sldMkLst>
          <pc:docMk/>
          <pc:sldMk cId="3400344126" sldId="310"/>
        </pc:sldMkLst>
        <pc:spChg chg="mod">
          <ac:chgData name="Juliana Mascarenhas" userId="S::juliana.mascarenhas@dio.me::573f2dcc-13b6-4a88-af1c-35ffa781b5c6" providerId="AD" clId="Web-{8209AC6F-79AE-FAB6-26D8-F61806EBC6C2}" dt="2022-09-27T02:11:30.542" v="458" actId="1076"/>
          <ac:spMkLst>
            <pc:docMk/>
            <pc:sldMk cId="3400344126" sldId="310"/>
            <ac:spMk id="10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31:38.985" v="1558" actId="20577"/>
          <ac:spMkLst>
            <pc:docMk/>
            <pc:sldMk cId="3400344126" sldId="310"/>
            <ac:spMk id="107" creationId="{00000000-0000-0000-0000-000000000000}"/>
          </ac:spMkLst>
        </pc:spChg>
      </pc:sldChg>
      <pc:sldChg chg="addSp delSp modSp add replId delAnim">
        <pc:chgData name="Juliana Mascarenhas" userId="S::juliana.mascarenhas@dio.me::573f2dcc-13b6-4a88-af1c-35ffa781b5c6" providerId="AD" clId="Web-{8209AC6F-79AE-FAB6-26D8-F61806EBC6C2}" dt="2022-09-27T02:17:38.507" v="519"/>
        <pc:sldMkLst>
          <pc:docMk/>
          <pc:sldMk cId="951397694" sldId="311"/>
        </pc:sldMkLst>
        <pc:spChg chg="del mod">
          <ac:chgData name="Juliana Mascarenhas" userId="S::juliana.mascarenhas@dio.me::573f2dcc-13b6-4a88-af1c-35ffa781b5c6" providerId="AD" clId="Web-{8209AC6F-79AE-FAB6-26D8-F61806EBC6C2}" dt="2022-09-27T02:12:04.933" v="476"/>
          <ac:spMkLst>
            <pc:docMk/>
            <pc:sldMk cId="951397694" sldId="311"/>
            <ac:spMk id="2" creationId="{D5AA27F7-9717-6C96-77CD-8179F683462C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2:14:11.176" v="493"/>
          <ac:spMkLst>
            <pc:docMk/>
            <pc:sldMk cId="951397694" sldId="311"/>
            <ac:spMk id="4" creationId="{44A4CB1A-ECF6-251C-BD07-B5AD04914B18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14:41.223" v="508" actId="1076"/>
          <ac:spMkLst>
            <pc:docMk/>
            <pc:sldMk cId="951397694" sldId="311"/>
            <ac:spMk id="6" creationId="{08E25871-6395-D2E8-B180-82ED0C1ADF90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17:38.507" v="519"/>
          <ac:spMkLst>
            <pc:docMk/>
            <pc:sldMk cId="951397694" sldId="311"/>
            <ac:spMk id="10" creationId="{D67F99E0-43F5-8B9E-2052-50D024D4DD55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2:14:10.379" v="492"/>
          <ac:spMkLst>
            <pc:docMk/>
            <pc:sldMk cId="951397694" sldId="311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2:14:33.348" v="505" actId="20577"/>
          <ac:spMkLst>
            <pc:docMk/>
            <pc:sldMk cId="951397694" sldId="311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8209AC6F-79AE-FAB6-26D8-F61806EBC6C2}" dt="2022-09-27T02:13:13.262" v="488"/>
          <ac:picMkLst>
            <pc:docMk/>
            <pc:sldMk cId="951397694" sldId="311"/>
            <ac:picMk id="3" creationId="{22EC1B2E-0038-C6F6-FFAB-D6D2BF7C8CA4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2:13:11.621" v="487"/>
          <ac:picMkLst>
            <pc:docMk/>
            <pc:sldMk cId="951397694" sldId="311"/>
            <ac:picMk id="5" creationId="{6EA9B3A6-2F34-5937-32AA-3D558B0A5869}"/>
          </ac:picMkLst>
        </pc:picChg>
        <pc:picChg chg="add del mod">
          <ac:chgData name="Juliana Mascarenhas" userId="S::juliana.mascarenhas@dio.me::573f2dcc-13b6-4a88-af1c-35ffa781b5c6" providerId="AD" clId="Web-{8209AC6F-79AE-FAB6-26D8-F61806EBC6C2}" dt="2022-09-27T02:14:25.441" v="500"/>
          <ac:picMkLst>
            <pc:docMk/>
            <pc:sldMk cId="951397694" sldId="311"/>
            <ac:picMk id="7" creationId="{52CEE211-901C-9668-6A6B-BB4F244A5933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2:14:36.910" v="507" actId="1076"/>
          <ac:picMkLst>
            <pc:docMk/>
            <pc:sldMk cId="951397694" sldId="311"/>
            <ac:picMk id="8" creationId="{14348464-1F00-C25D-3384-B003944E8375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2:16:59.959" v="510" actId="1076"/>
          <ac:picMkLst>
            <pc:docMk/>
            <pc:sldMk cId="951397694" sldId="311"/>
            <ac:picMk id="9" creationId="{7EFECF50-4AE1-A94F-6B22-298B810C0412}"/>
          </ac:picMkLst>
        </pc:picChg>
      </pc:sldChg>
      <pc:sldChg chg="addSp delSp modSp add replId">
        <pc:chgData name="Juliana Mascarenhas" userId="S::juliana.mascarenhas@dio.me::573f2dcc-13b6-4a88-af1c-35ffa781b5c6" providerId="AD" clId="Web-{8209AC6F-79AE-FAB6-26D8-F61806EBC6C2}" dt="2022-09-27T02:19:00.399" v="541"/>
        <pc:sldMkLst>
          <pc:docMk/>
          <pc:sldMk cId="183487322" sldId="312"/>
        </pc:sldMkLst>
        <pc:picChg chg="add mod">
          <ac:chgData name="Juliana Mascarenhas" userId="S::juliana.mascarenhas@dio.me::573f2dcc-13b6-4a88-af1c-35ffa781b5c6" providerId="AD" clId="Web-{8209AC6F-79AE-FAB6-26D8-F61806EBC6C2}" dt="2022-09-27T02:18:57.258" v="539"/>
          <ac:picMkLst>
            <pc:docMk/>
            <pc:sldMk cId="183487322" sldId="312"/>
            <ac:picMk id="2" creationId="{5BF0217B-0EE5-9891-D6F9-305784DC6C00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2:18:58.696" v="540"/>
          <ac:picMkLst>
            <pc:docMk/>
            <pc:sldMk cId="183487322" sldId="312"/>
            <ac:picMk id="3" creationId="{A04A42D5-65FD-2B3A-C0C5-CD77CEA87474}"/>
          </ac:picMkLst>
        </pc:picChg>
        <pc:picChg chg="mod">
          <ac:chgData name="Juliana Mascarenhas" userId="S::juliana.mascarenhas@dio.me::573f2dcc-13b6-4a88-af1c-35ffa781b5c6" providerId="AD" clId="Web-{8209AC6F-79AE-FAB6-26D8-F61806EBC6C2}" dt="2022-09-27T02:19:00.399" v="541"/>
          <ac:picMkLst>
            <pc:docMk/>
            <pc:sldMk cId="183487322" sldId="312"/>
            <ac:picMk id="7" creationId="{52CEE211-901C-9668-6A6B-BB4F244A5933}"/>
          </ac:picMkLst>
        </pc:picChg>
        <pc:picChg chg="del mod">
          <ac:chgData name="Juliana Mascarenhas" userId="S::juliana.mascarenhas@dio.me::573f2dcc-13b6-4a88-af1c-35ffa781b5c6" providerId="AD" clId="Web-{8209AC6F-79AE-FAB6-26D8-F61806EBC6C2}" dt="2022-09-27T02:17:47.945" v="521"/>
          <ac:picMkLst>
            <pc:docMk/>
            <pc:sldMk cId="183487322" sldId="312"/>
            <ac:picMk id="8" creationId="{14348464-1F00-C25D-3384-B003944E8375}"/>
          </ac:picMkLst>
        </pc:picChg>
      </pc:sldChg>
      <pc:sldChg chg="addSp delSp modSp add replId delAnim">
        <pc:chgData name="Juliana Mascarenhas" userId="S::juliana.mascarenhas@dio.me::573f2dcc-13b6-4a88-af1c-35ffa781b5c6" providerId="AD" clId="Web-{8209AC6F-79AE-FAB6-26D8-F61806EBC6C2}" dt="2022-09-27T03:09:46.960" v="1134" actId="1076"/>
        <pc:sldMkLst>
          <pc:docMk/>
          <pc:sldMk cId="1516646598" sldId="313"/>
        </pc:sldMkLst>
        <pc:spChg chg="del">
          <ac:chgData name="Juliana Mascarenhas" userId="S::juliana.mascarenhas@dio.me::573f2dcc-13b6-4a88-af1c-35ffa781b5c6" providerId="AD" clId="Web-{8209AC6F-79AE-FAB6-26D8-F61806EBC6C2}" dt="2022-09-27T02:20:23.275" v="572"/>
          <ac:spMkLst>
            <pc:docMk/>
            <pc:sldMk cId="1516646598" sldId="313"/>
            <ac:spMk id="2" creationId="{D5AA27F7-9717-6C96-77CD-8179F683462C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2:20:18.384" v="571"/>
          <ac:spMkLst>
            <pc:docMk/>
            <pc:sldMk cId="1516646598" sldId="313"/>
            <ac:spMk id="4" creationId="{44A4CB1A-ECF6-251C-BD07-B5AD04914B18}"/>
          </ac:spMkLst>
        </pc:spChg>
        <pc:spChg chg="add del mod">
          <ac:chgData name="Juliana Mascarenhas" userId="S::juliana.mascarenhas@dio.me::573f2dcc-13b6-4a88-af1c-35ffa781b5c6" providerId="AD" clId="Web-{8209AC6F-79AE-FAB6-26D8-F61806EBC6C2}" dt="2022-09-27T03:09:46.960" v="1134" actId="1076"/>
          <ac:spMkLst>
            <pc:docMk/>
            <pc:sldMk cId="1516646598" sldId="313"/>
            <ac:spMk id="7" creationId="{126A0F36-D9A3-E12F-C808-44F67F14920B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09:45.084" v="1133" actId="14100"/>
          <ac:spMkLst>
            <pc:docMk/>
            <pc:sldMk cId="1516646598" sldId="313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2:21:31.948" v="597" actId="20577"/>
          <ac:spMkLst>
            <pc:docMk/>
            <pc:sldMk cId="1516646598" sldId="313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8209AC6F-79AE-FAB6-26D8-F61806EBC6C2}" dt="2022-09-27T02:19:29.852" v="551"/>
          <ac:picMkLst>
            <pc:docMk/>
            <pc:sldMk cId="1516646598" sldId="313"/>
            <ac:picMk id="3" creationId="{22EC1B2E-0038-C6F6-FFAB-D6D2BF7C8CA4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2:19:29.212" v="550"/>
          <ac:picMkLst>
            <pc:docMk/>
            <pc:sldMk cId="1516646598" sldId="313"/>
            <ac:picMk id="5" creationId="{6EA9B3A6-2F34-5937-32AA-3D558B0A5869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8209AC6F-79AE-FAB6-26D8-F61806EBC6C2}" dt="2022-09-27T02:24:33.154" v="679"/>
        <pc:sldMkLst>
          <pc:docMk/>
          <pc:sldMk cId="3322856954" sldId="314"/>
        </pc:sldMkLst>
        <pc:spChg chg="add mod">
          <ac:chgData name="Juliana Mascarenhas" userId="S::juliana.mascarenhas@dio.me::573f2dcc-13b6-4a88-af1c-35ffa781b5c6" providerId="AD" clId="Web-{8209AC6F-79AE-FAB6-26D8-F61806EBC6C2}" dt="2022-09-27T02:23:08.887" v="636" actId="1076"/>
          <ac:spMkLst>
            <pc:docMk/>
            <pc:sldMk cId="3322856954" sldId="314"/>
            <ac:spMk id="2" creationId="{8F1D7EAB-1EE8-334D-C599-7D308D688143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23:50.450" v="650" actId="1076"/>
          <ac:spMkLst>
            <pc:docMk/>
            <pc:sldMk cId="3322856954" sldId="314"/>
            <ac:spMk id="3" creationId="{5B72C8C6-4BCE-B768-DF14-F650983A0EB0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2:22:08.042" v="606"/>
          <ac:spMkLst>
            <pc:docMk/>
            <pc:sldMk cId="3322856954" sldId="314"/>
            <ac:spMk id="7" creationId="{126A0F36-D9A3-E12F-C808-44F67F14920B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2:23:19.043" v="639" actId="14100"/>
          <ac:spMkLst>
            <pc:docMk/>
            <pc:sldMk cId="3322856954" sldId="314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2:22:41.668" v="617" actId="20577"/>
          <ac:spMkLst>
            <pc:docMk/>
            <pc:sldMk cId="3322856954" sldId="314"/>
            <ac:spMk id="87" creationId="{00000000-0000-0000-0000-000000000000}"/>
          </ac:spMkLst>
        </pc:spChg>
      </pc:sldChg>
      <pc:sldChg chg="addSp delSp modSp add replId addAnim delAnim modAnim modNotes">
        <pc:chgData name="Juliana Mascarenhas" userId="S::juliana.mascarenhas@dio.me::573f2dcc-13b6-4a88-af1c-35ffa781b5c6" providerId="AD" clId="Web-{8209AC6F-79AE-FAB6-26D8-F61806EBC6C2}" dt="2022-09-27T02:59:20.007" v="945"/>
        <pc:sldMkLst>
          <pc:docMk/>
          <pc:sldMk cId="1165571940" sldId="315"/>
        </pc:sldMkLst>
        <pc:spChg chg="del">
          <ac:chgData name="Juliana Mascarenhas" userId="S::juliana.mascarenhas@dio.me::573f2dcc-13b6-4a88-af1c-35ffa781b5c6" providerId="AD" clId="Web-{8209AC6F-79AE-FAB6-26D8-F61806EBC6C2}" dt="2022-09-27T02:36:29.040" v="705"/>
          <ac:spMkLst>
            <pc:docMk/>
            <pc:sldMk cId="1165571940" sldId="315"/>
            <ac:spMk id="2" creationId="{8F1D7EAB-1EE8-334D-C599-7D308D688143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2:36:46.198" v="706"/>
          <ac:spMkLst>
            <pc:docMk/>
            <pc:sldMk cId="1165571940" sldId="315"/>
            <ac:spMk id="3" creationId="{5B72C8C6-4BCE-B768-DF14-F650983A0EB0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59:08.319" v="941" actId="1076"/>
          <ac:spMkLst>
            <pc:docMk/>
            <pc:sldMk cId="1165571940" sldId="315"/>
            <ac:spMk id="4" creationId="{8EC93B64-F1CC-08DB-90AA-75A2BC49A09D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39:30.952" v="746" actId="1076"/>
          <ac:spMkLst>
            <pc:docMk/>
            <pc:sldMk cId="1165571940" sldId="315"/>
            <ac:spMk id="5" creationId="{006D5192-0792-94D6-525C-F190D7367C6A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59:11.710" v="942" actId="1076"/>
          <ac:spMkLst>
            <pc:docMk/>
            <pc:sldMk cId="1165571940" sldId="315"/>
            <ac:spMk id="6" creationId="{64F982AD-83AB-AE74-A173-F528F4EC1FAF}"/>
          </ac:spMkLst>
        </pc:spChg>
        <pc:spChg chg="add del mod">
          <ac:chgData name="Juliana Mascarenhas" userId="S::juliana.mascarenhas@dio.me::573f2dcc-13b6-4a88-af1c-35ffa781b5c6" providerId="AD" clId="Web-{8209AC6F-79AE-FAB6-26D8-F61806EBC6C2}" dt="2022-09-27T02:50:44.670" v="788"/>
          <ac:spMkLst>
            <pc:docMk/>
            <pc:sldMk cId="1165571940" sldId="315"/>
            <ac:spMk id="10" creationId="{AC2E60A2-A4C4-C4B8-004F-6F29502D8775}"/>
          </ac:spMkLst>
        </pc:spChg>
        <pc:spChg chg="add del mod">
          <ac:chgData name="Juliana Mascarenhas" userId="S::juliana.mascarenhas@dio.me::573f2dcc-13b6-4a88-af1c-35ffa781b5c6" providerId="AD" clId="Web-{8209AC6F-79AE-FAB6-26D8-F61806EBC6C2}" dt="2022-09-27T02:50:46.920" v="789"/>
          <ac:spMkLst>
            <pc:docMk/>
            <pc:sldMk cId="1165571940" sldId="315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2:35:45.149" v="686" actId="20577"/>
          <ac:spMkLst>
            <pc:docMk/>
            <pc:sldMk cId="1165571940" sldId="315"/>
            <ac:spMk id="87" creationId="{00000000-0000-0000-0000-000000000000}"/>
          </ac:spMkLst>
        </pc:spChg>
        <pc:grpChg chg="add mod">
          <ac:chgData name="Juliana Mascarenhas" userId="S::juliana.mascarenhas@dio.me::573f2dcc-13b6-4a88-af1c-35ffa781b5c6" providerId="AD" clId="Web-{8209AC6F-79AE-FAB6-26D8-F61806EBC6C2}" dt="2022-09-27T02:59:01.819" v="938" actId="1076"/>
          <ac:grpSpMkLst>
            <pc:docMk/>
            <pc:sldMk cId="1165571940" sldId="315"/>
            <ac:grpSpMk id="8" creationId="{5C0485DC-82CA-B7EE-62AD-36BCA314E75D}"/>
          </ac:grpSpMkLst>
        </pc:grpChg>
        <pc:picChg chg="add mod">
          <ac:chgData name="Juliana Mascarenhas" userId="S::juliana.mascarenhas@dio.me::573f2dcc-13b6-4a88-af1c-35ffa781b5c6" providerId="AD" clId="Web-{8209AC6F-79AE-FAB6-26D8-F61806EBC6C2}" dt="2022-09-27T02:38:25.373" v="732" actId="1076"/>
          <ac:picMkLst>
            <pc:docMk/>
            <pc:sldMk cId="1165571940" sldId="315"/>
            <ac:picMk id="7" creationId="{B3D3E59C-FCFE-D80A-17AC-0CEC60D6A604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2:40:49.455" v="775" actId="1076"/>
          <ac:picMkLst>
            <pc:docMk/>
            <pc:sldMk cId="1165571940" sldId="315"/>
            <ac:picMk id="9" creationId="{FC3C020A-0AC3-B47B-BC34-814436D5B824}"/>
          </ac:picMkLst>
        </pc:picChg>
        <pc:picChg chg="add del mod">
          <ac:chgData name="Juliana Mascarenhas" userId="S::juliana.mascarenhas@dio.me::573f2dcc-13b6-4a88-af1c-35ffa781b5c6" providerId="AD" clId="Web-{8209AC6F-79AE-FAB6-26D8-F61806EBC6C2}" dt="2022-09-27T02:59:20.007" v="945"/>
          <ac:picMkLst>
            <pc:docMk/>
            <pc:sldMk cId="1165571940" sldId="315"/>
            <ac:picMk id="11" creationId="{DD5C3FE9-924E-77D1-B5B2-1F2C10727B58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8209AC6F-79AE-FAB6-26D8-F61806EBC6C2}" dt="2022-09-27T02:55:12.925" v="875" actId="20577"/>
        <pc:sldMkLst>
          <pc:docMk/>
          <pc:sldMk cId="290680227" sldId="316"/>
        </pc:sldMkLst>
        <pc:spChg chg="del">
          <ac:chgData name="Juliana Mascarenhas" userId="S::juliana.mascarenhas@dio.me::573f2dcc-13b6-4a88-af1c-35ffa781b5c6" providerId="AD" clId="Web-{8209AC6F-79AE-FAB6-26D8-F61806EBC6C2}" dt="2022-09-27T02:50:52.467" v="792"/>
          <ac:spMkLst>
            <pc:docMk/>
            <pc:sldMk cId="290680227" sldId="316"/>
            <ac:spMk id="2" creationId="{8F1D7EAB-1EE8-334D-C599-7D308D688143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2:50:52.280" v="791"/>
          <ac:spMkLst>
            <pc:docMk/>
            <pc:sldMk cId="290680227" sldId="316"/>
            <ac:spMk id="3" creationId="{5B72C8C6-4BCE-B768-DF14-F650983A0EB0}"/>
          </ac:spMkLst>
        </pc:spChg>
        <pc:spChg chg="add del mod">
          <ac:chgData name="Juliana Mascarenhas" userId="S::juliana.mascarenhas@dio.me::573f2dcc-13b6-4a88-af1c-35ffa781b5c6" providerId="AD" clId="Web-{8209AC6F-79AE-FAB6-26D8-F61806EBC6C2}" dt="2022-09-27T02:53:35.361" v="847"/>
          <ac:spMkLst>
            <pc:docMk/>
            <pc:sldMk cId="290680227" sldId="316"/>
            <ac:spMk id="8" creationId="{2A40493A-A499-29D5-C717-422DB0C5AABA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54:38.471" v="860"/>
          <ac:spMkLst>
            <pc:docMk/>
            <pc:sldMk cId="290680227" sldId="316"/>
            <ac:spMk id="10" creationId="{BFB12DED-AE96-687B-DAD3-309EDE438FE6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2:55:12.925" v="875" actId="20577"/>
          <ac:spMkLst>
            <pc:docMk/>
            <pc:sldMk cId="290680227" sldId="316"/>
            <ac:spMk id="11" creationId="{270BAD47-F928-D638-3D6B-E4C12D7EB26E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2:50:50.327" v="790"/>
          <ac:spMkLst>
            <pc:docMk/>
            <pc:sldMk cId="290680227" sldId="316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2:52:28.125" v="811" actId="20577"/>
          <ac:spMkLst>
            <pc:docMk/>
            <pc:sldMk cId="290680227" sldId="316"/>
            <ac:spMk id="87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8209AC6F-79AE-FAB6-26D8-F61806EBC6C2}" dt="2022-09-27T02:50:58.327" v="795" actId="1076"/>
          <ac:picMkLst>
            <pc:docMk/>
            <pc:sldMk cId="290680227" sldId="316"/>
            <ac:picMk id="4" creationId="{2D4045E6-BFD1-CBC1-3CCD-3C42373EF037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2:51:28.733" v="803" actId="14100"/>
          <ac:picMkLst>
            <pc:docMk/>
            <pc:sldMk cId="290680227" sldId="316"/>
            <ac:picMk id="5" creationId="{47969B8A-9253-7780-44E3-CEFD8F8F5E72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2:52:04.765" v="805" actId="1076"/>
          <ac:picMkLst>
            <pc:docMk/>
            <pc:sldMk cId="290680227" sldId="316"/>
            <ac:picMk id="6" creationId="{89F8DAFE-FDCE-455A-3677-F3E93C1851D4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2:52:18.078" v="807" actId="1076"/>
          <ac:picMkLst>
            <pc:docMk/>
            <pc:sldMk cId="290680227" sldId="316"/>
            <ac:picMk id="7" creationId="{F5127F21-0B6E-B4DB-348A-8FCB4C37AD26}"/>
          </ac:picMkLst>
        </pc:picChg>
        <pc:picChg chg="add del mod">
          <ac:chgData name="Juliana Mascarenhas" userId="S::juliana.mascarenhas@dio.me::573f2dcc-13b6-4a88-af1c-35ffa781b5c6" providerId="AD" clId="Web-{8209AC6F-79AE-FAB6-26D8-F61806EBC6C2}" dt="2022-09-27T02:54:23.018" v="857"/>
          <ac:picMkLst>
            <pc:docMk/>
            <pc:sldMk cId="290680227" sldId="316"/>
            <ac:picMk id="9" creationId="{8AD1E11A-D53F-A406-6D38-B1FC04069D6F}"/>
          </ac:picMkLst>
        </pc:picChg>
      </pc:sldChg>
      <pc:sldChg chg="addSp delSp modSp add replId delAnim modNotes">
        <pc:chgData name="Juliana Mascarenhas" userId="S::juliana.mascarenhas@dio.me::573f2dcc-13b6-4a88-af1c-35ffa781b5c6" providerId="AD" clId="Web-{8209AC6F-79AE-FAB6-26D8-F61806EBC6C2}" dt="2022-09-27T03:08:32.099" v="1113"/>
        <pc:sldMkLst>
          <pc:docMk/>
          <pc:sldMk cId="1336470961" sldId="317"/>
        </pc:sldMkLst>
        <pc:spChg chg="del">
          <ac:chgData name="Juliana Mascarenhas" userId="S::juliana.mascarenhas@dio.me::573f2dcc-13b6-4a88-af1c-35ffa781b5c6" providerId="AD" clId="Web-{8209AC6F-79AE-FAB6-26D8-F61806EBC6C2}" dt="2022-09-27T03:05:14.123" v="1071"/>
          <ac:spMkLst>
            <pc:docMk/>
            <pc:sldMk cId="1336470961" sldId="317"/>
            <ac:spMk id="10" creationId="{AC2E60A2-A4C4-C4B8-004F-6F29502D8775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3:05:12.435" v="1070"/>
          <ac:spMkLst>
            <pc:docMk/>
            <pc:sldMk cId="1336470961" sldId="317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05:10.216" v="1068" actId="20577"/>
          <ac:spMkLst>
            <pc:docMk/>
            <pc:sldMk cId="1336470961" sldId="317"/>
            <ac:spMk id="87" creationId="{00000000-0000-0000-0000-000000000000}"/>
          </ac:spMkLst>
        </pc:spChg>
        <pc:grpChg chg="del">
          <ac:chgData name="Juliana Mascarenhas" userId="S::juliana.mascarenhas@dio.me::573f2dcc-13b6-4a88-af1c-35ffa781b5c6" providerId="AD" clId="Web-{8209AC6F-79AE-FAB6-26D8-F61806EBC6C2}" dt="2022-09-27T03:05:10.935" v="1069"/>
          <ac:grpSpMkLst>
            <pc:docMk/>
            <pc:sldMk cId="1336470961" sldId="317"/>
            <ac:grpSpMk id="8" creationId="{5C0485DC-82CA-B7EE-62AD-36BCA314E75D}"/>
          </ac:grpSpMkLst>
        </pc:grpChg>
        <pc:grpChg chg="add mod">
          <ac:chgData name="Juliana Mascarenhas" userId="S::juliana.mascarenhas@dio.me::573f2dcc-13b6-4a88-af1c-35ffa781b5c6" providerId="AD" clId="Web-{8209AC6F-79AE-FAB6-26D8-F61806EBC6C2}" dt="2022-09-27T03:07:34.598" v="1091" actId="1076"/>
          <ac:grpSpMkLst>
            <pc:docMk/>
            <pc:sldMk cId="1336470961" sldId="317"/>
            <ac:grpSpMk id="12" creationId="{E155519E-893F-54EE-FA02-2C7B06DE73AF}"/>
          </ac:grpSpMkLst>
        </pc:grpChg>
        <pc:picChg chg="add mod modCrop">
          <ac:chgData name="Juliana Mascarenhas" userId="S::juliana.mascarenhas@dio.me::573f2dcc-13b6-4a88-af1c-35ffa781b5c6" providerId="AD" clId="Web-{8209AC6F-79AE-FAB6-26D8-F61806EBC6C2}" dt="2022-09-27T03:06:27.019" v="1087" actId="1076"/>
          <ac:picMkLst>
            <pc:docMk/>
            <pc:sldMk cId="1336470961" sldId="317"/>
            <ac:picMk id="2" creationId="{8D9472A0-C42C-63DB-8F9A-200B382CF426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3:06:25.113" v="1086" actId="14100"/>
          <ac:picMkLst>
            <pc:docMk/>
            <pc:sldMk cId="1336470961" sldId="317"/>
            <ac:picMk id="3" creationId="{C26A9710-EFC9-C9D4-3A5D-59270B6B8E88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3:05:15.951" v="1072"/>
          <ac:picMkLst>
            <pc:docMk/>
            <pc:sldMk cId="1336470961" sldId="317"/>
            <ac:picMk id="9" creationId="{FC3C020A-0AC3-B47B-BC34-814436D5B824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3:07:39.411" v="1096" actId="1076"/>
          <ac:picMkLst>
            <pc:docMk/>
            <pc:sldMk cId="1336470961" sldId="317"/>
            <ac:picMk id="11" creationId="{D3F1C0C6-CF70-5B3E-425E-83F32D6EC83D}"/>
          </ac:picMkLst>
        </pc:picChg>
      </pc:sldChg>
      <pc:sldChg chg="addSp delSp modSp add replId delAnim">
        <pc:chgData name="Juliana Mascarenhas" userId="S::juliana.mascarenhas@dio.me::573f2dcc-13b6-4a88-af1c-35ffa781b5c6" providerId="AD" clId="Web-{8209AC6F-79AE-FAB6-26D8-F61806EBC6C2}" dt="2022-09-27T03:03:48.715" v="1061" actId="1076"/>
        <pc:sldMkLst>
          <pc:docMk/>
          <pc:sldMk cId="4024119378" sldId="318"/>
        </pc:sldMkLst>
        <pc:spChg chg="add mod">
          <ac:chgData name="Juliana Mascarenhas" userId="S::juliana.mascarenhas@dio.me::573f2dcc-13b6-4a88-af1c-35ffa781b5c6" providerId="AD" clId="Web-{8209AC6F-79AE-FAB6-26D8-F61806EBC6C2}" dt="2022-09-27T03:02:46.511" v="1045" actId="20577"/>
          <ac:spMkLst>
            <pc:docMk/>
            <pc:sldMk cId="4024119378" sldId="318"/>
            <ac:spMk id="2" creationId="{1AA6906B-B516-EDE3-2A6A-5819B73EFAFA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3:02:33.730" v="1035" actId="14100"/>
          <ac:spMkLst>
            <pc:docMk/>
            <pc:sldMk cId="4024119378" sldId="318"/>
            <ac:spMk id="3" creationId="{92FFC1A7-088A-DA70-9AB4-B0070522EF93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2:59:41.492" v="956"/>
          <ac:spMkLst>
            <pc:docMk/>
            <pc:sldMk cId="4024119378" sldId="318"/>
            <ac:spMk id="6" creationId="{64F982AD-83AB-AE74-A173-F528F4EC1FAF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2:59:39.132" v="955"/>
          <ac:spMkLst>
            <pc:docMk/>
            <pc:sldMk cId="4024119378" sldId="318"/>
            <ac:spMk id="10" creationId="{AC2E60A2-A4C4-C4B8-004F-6F29502D8775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3:02:02.291" v="1025" actId="1076"/>
          <ac:spMkLst>
            <pc:docMk/>
            <pc:sldMk cId="4024119378" sldId="318"/>
            <ac:spMk id="12" creationId="{96801BC2-80F9-4CB2-AB92-E8D7A1E8D481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3:02:20.447" v="1031"/>
          <ac:spMkLst>
            <pc:docMk/>
            <pc:sldMk cId="4024119378" sldId="318"/>
            <ac:spMk id="13" creationId="{4ECA2AD5-7B4D-A05A-30D4-855392B54EB1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3:03:48.715" v="1061" actId="1076"/>
          <ac:spMkLst>
            <pc:docMk/>
            <pc:sldMk cId="4024119378" sldId="318"/>
            <ac:spMk id="14" creationId="{9F5D91D0-530F-B0C5-7F7E-CF001CE77B7B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02:26.338" v="1032" actId="14100"/>
          <ac:spMkLst>
            <pc:docMk/>
            <pc:sldMk cId="4024119378" sldId="318"/>
            <ac:spMk id="86" creationId="{00000000-0000-0000-0000-000000000000}"/>
          </ac:spMkLst>
        </pc:spChg>
        <pc:grpChg chg="del">
          <ac:chgData name="Juliana Mascarenhas" userId="S::juliana.mascarenhas@dio.me::573f2dcc-13b6-4a88-af1c-35ffa781b5c6" providerId="AD" clId="Web-{8209AC6F-79AE-FAB6-26D8-F61806EBC6C2}" dt="2022-09-27T02:59:43.335" v="957"/>
          <ac:grpSpMkLst>
            <pc:docMk/>
            <pc:sldMk cId="4024119378" sldId="318"/>
            <ac:grpSpMk id="8" creationId="{5C0485DC-82CA-B7EE-62AD-36BCA314E75D}"/>
          </ac:grpSpMkLst>
        </pc:grpChg>
        <pc:picChg chg="del">
          <ac:chgData name="Juliana Mascarenhas" userId="S::juliana.mascarenhas@dio.me::573f2dcc-13b6-4a88-af1c-35ffa781b5c6" providerId="AD" clId="Web-{8209AC6F-79AE-FAB6-26D8-F61806EBC6C2}" dt="2022-09-27T02:59:46.195" v="959"/>
          <ac:picMkLst>
            <pc:docMk/>
            <pc:sldMk cId="4024119378" sldId="318"/>
            <ac:picMk id="9" creationId="{FC3C020A-0AC3-B47B-BC34-814436D5B824}"/>
          </ac:picMkLst>
        </pc:picChg>
        <pc:picChg chg="del mod">
          <ac:chgData name="Juliana Mascarenhas" userId="S::juliana.mascarenhas@dio.me::573f2dcc-13b6-4a88-af1c-35ffa781b5c6" providerId="AD" clId="Web-{8209AC6F-79AE-FAB6-26D8-F61806EBC6C2}" dt="2022-09-27T02:59:54.742" v="960"/>
          <ac:picMkLst>
            <pc:docMk/>
            <pc:sldMk cId="4024119378" sldId="318"/>
            <ac:picMk id="11" creationId="{DD5C3FE9-924E-77D1-B5B2-1F2C10727B58}"/>
          </ac:picMkLst>
        </pc:picChg>
      </pc:sldChg>
      <pc:sldChg chg="modSp add replId">
        <pc:chgData name="Juliana Mascarenhas" userId="S::juliana.mascarenhas@dio.me::573f2dcc-13b6-4a88-af1c-35ffa781b5c6" providerId="AD" clId="Web-{8209AC6F-79AE-FAB6-26D8-F61806EBC6C2}" dt="2022-09-27T03:28:56.588" v="1540" actId="20577"/>
        <pc:sldMkLst>
          <pc:docMk/>
          <pc:sldMk cId="312079376" sldId="319"/>
        </pc:sldMkLst>
        <pc:spChg chg="mod">
          <ac:chgData name="Juliana Mascarenhas" userId="S::juliana.mascarenhas@dio.me::573f2dcc-13b6-4a88-af1c-35ffa781b5c6" providerId="AD" clId="Web-{8209AC6F-79AE-FAB6-26D8-F61806EBC6C2}" dt="2022-09-27T03:28:56.588" v="1540" actId="20577"/>
          <ac:spMkLst>
            <pc:docMk/>
            <pc:sldMk cId="312079376" sldId="319"/>
            <ac:spMk id="107" creationId="{00000000-0000-0000-0000-000000000000}"/>
          </ac:spMkLst>
        </pc:spChg>
      </pc:sldChg>
      <pc:sldChg chg="addSp delSp modSp add replId">
        <pc:chgData name="Juliana Mascarenhas" userId="S::juliana.mascarenhas@dio.me::573f2dcc-13b6-4a88-af1c-35ffa781b5c6" providerId="AD" clId="Web-{8209AC6F-79AE-FAB6-26D8-F61806EBC6C2}" dt="2022-09-27T03:26:34.664" v="1508" actId="20577"/>
        <pc:sldMkLst>
          <pc:docMk/>
          <pc:sldMk cId="3013519839" sldId="320"/>
        </pc:sldMkLst>
        <pc:spChg chg="add mod">
          <ac:chgData name="Juliana Mascarenhas" userId="S::juliana.mascarenhas@dio.me::573f2dcc-13b6-4a88-af1c-35ffa781b5c6" providerId="AD" clId="Web-{8209AC6F-79AE-FAB6-26D8-F61806EBC6C2}" dt="2022-09-27T03:11:23.273" v="1180" actId="1076"/>
          <ac:spMkLst>
            <pc:docMk/>
            <pc:sldMk cId="3013519839" sldId="320"/>
            <ac:spMk id="2" creationId="{E389971E-E556-A8C9-21D0-C03A721F351C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3:10:17.976" v="1140"/>
          <ac:spMkLst>
            <pc:docMk/>
            <pc:sldMk cId="3013519839" sldId="320"/>
            <ac:spMk id="7" creationId="{126A0F36-D9A3-E12F-C808-44F67F14920B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26:34.664" v="1508" actId="20577"/>
          <ac:spMkLst>
            <pc:docMk/>
            <pc:sldMk cId="3013519839" sldId="320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17:33.623" v="1313" actId="20577"/>
          <ac:spMkLst>
            <pc:docMk/>
            <pc:sldMk cId="3013519839" sldId="320"/>
            <ac:spMk id="87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8209AC6F-79AE-FAB6-26D8-F61806EBC6C2}" dt="2022-09-27T03:12:46.275" v="1211" actId="1076"/>
          <ac:picMkLst>
            <pc:docMk/>
            <pc:sldMk cId="3013519839" sldId="320"/>
            <ac:picMk id="3" creationId="{57FD449B-FDC5-3B89-9636-8F2CC6CB6CC1}"/>
          </ac:picMkLst>
        </pc:picChg>
      </pc:sldChg>
      <pc:sldChg chg="addSp delSp modSp add replId">
        <pc:chgData name="Juliana Mascarenhas" userId="S::juliana.mascarenhas@dio.me::573f2dcc-13b6-4a88-af1c-35ffa781b5c6" providerId="AD" clId="Web-{8209AC6F-79AE-FAB6-26D8-F61806EBC6C2}" dt="2022-09-27T03:26:23.023" v="1506" actId="20577"/>
        <pc:sldMkLst>
          <pc:docMk/>
          <pc:sldMk cId="979571490" sldId="321"/>
        </pc:sldMkLst>
        <pc:spChg chg="mod">
          <ac:chgData name="Juliana Mascarenhas" userId="S::juliana.mascarenhas@dio.me::573f2dcc-13b6-4a88-af1c-35ffa781b5c6" providerId="AD" clId="Web-{8209AC6F-79AE-FAB6-26D8-F61806EBC6C2}" dt="2022-09-27T03:26:23.023" v="1506" actId="20577"/>
          <ac:spMkLst>
            <pc:docMk/>
            <pc:sldMk cId="979571490" sldId="321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17:28.607" v="1308" actId="20577"/>
          <ac:spMkLst>
            <pc:docMk/>
            <pc:sldMk cId="979571490" sldId="321"/>
            <ac:spMk id="87" creationId="{00000000-0000-0000-0000-000000000000}"/>
          </ac:spMkLst>
        </pc:spChg>
        <pc:picChg chg="del mod">
          <ac:chgData name="Juliana Mascarenhas" userId="S::juliana.mascarenhas@dio.me::573f2dcc-13b6-4a88-af1c-35ffa781b5c6" providerId="AD" clId="Web-{8209AC6F-79AE-FAB6-26D8-F61806EBC6C2}" dt="2022-09-27T03:14:59.355" v="1274"/>
          <ac:picMkLst>
            <pc:docMk/>
            <pc:sldMk cId="979571490" sldId="321"/>
            <ac:picMk id="3" creationId="{57FD449B-FDC5-3B89-9636-8F2CC6CB6CC1}"/>
          </ac:picMkLst>
        </pc:picChg>
        <pc:picChg chg="add">
          <ac:chgData name="Juliana Mascarenhas" userId="S::juliana.mascarenhas@dio.me::573f2dcc-13b6-4a88-af1c-35ffa781b5c6" providerId="AD" clId="Web-{8209AC6F-79AE-FAB6-26D8-F61806EBC6C2}" dt="2022-09-27T03:14:59.620" v="1275"/>
          <ac:picMkLst>
            <pc:docMk/>
            <pc:sldMk cId="979571490" sldId="321"/>
            <ac:picMk id="5" creationId="{D18248D0-F996-BDF6-16E7-853706A53769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8209AC6F-79AE-FAB6-26D8-F61806EBC6C2}" dt="2022-09-27T03:21:16.814" v="1426"/>
        <pc:sldMkLst>
          <pc:docMk/>
          <pc:sldMk cId="2781006489" sldId="322"/>
        </pc:sldMkLst>
        <pc:spChg chg="del">
          <ac:chgData name="Juliana Mascarenhas" userId="S::juliana.mascarenhas@dio.me::573f2dcc-13b6-4a88-af1c-35ffa781b5c6" providerId="AD" clId="Web-{8209AC6F-79AE-FAB6-26D8-F61806EBC6C2}" dt="2022-09-27T03:16:12.575" v="1277"/>
          <ac:spMkLst>
            <pc:docMk/>
            <pc:sldMk cId="2781006489" sldId="322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17:38.467" v="1319" actId="20577"/>
          <ac:spMkLst>
            <pc:docMk/>
            <pc:sldMk cId="2781006489" sldId="322"/>
            <ac:spMk id="87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8209AC6F-79AE-FAB6-26D8-F61806EBC6C2}" dt="2022-09-27T03:16:27.856" v="1286" actId="1076"/>
          <ac:picMkLst>
            <pc:docMk/>
            <pc:sldMk cId="2781006489" sldId="322"/>
            <ac:picMk id="3" creationId="{D5E11E88-2401-4B15-51A9-B3B81E285FA5}"/>
          </ac:picMkLst>
        </pc:picChg>
        <pc:picChg chg="mod">
          <ac:chgData name="Juliana Mascarenhas" userId="S::juliana.mascarenhas@dio.me::573f2dcc-13b6-4a88-af1c-35ffa781b5c6" providerId="AD" clId="Web-{8209AC6F-79AE-FAB6-26D8-F61806EBC6C2}" dt="2022-09-27T03:17:40.967" v="1320" actId="1076"/>
          <ac:picMkLst>
            <pc:docMk/>
            <pc:sldMk cId="2781006489" sldId="322"/>
            <ac:picMk id="5" creationId="{D18248D0-F996-BDF6-16E7-853706A53769}"/>
          </ac:picMkLst>
        </pc:picChg>
      </pc:sldChg>
      <pc:sldChg chg="addSp delSp modSp add replId">
        <pc:chgData name="Juliana Mascarenhas" userId="S::juliana.mascarenhas@dio.me::573f2dcc-13b6-4a88-af1c-35ffa781b5c6" providerId="AD" clId="Web-{8209AC6F-79AE-FAB6-26D8-F61806EBC6C2}" dt="2022-09-27T03:21:55.345" v="1444"/>
        <pc:sldMkLst>
          <pc:docMk/>
          <pc:sldMk cId="3677031563" sldId="323"/>
        </pc:sldMkLst>
        <pc:spChg chg="mod">
          <ac:chgData name="Juliana Mascarenhas" userId="S::juliana.mascarenhas@dio.me::573f2dcc-13b6-4a88-af1c-35ffa781b5c6" providerId="AD" clId="Web-{8209AC6F-79AE-FAB6-26D8-F61806EBC6C2}" dt="2022-09-27T03:21:55.345" v="1444"/>
          <ac:spMkLst>
            <pc:docMk/>
            <pc:sldMk cId="3677031563" sldId="323"/>
            <ac:spMk id="2" creationId="{E389971E-E556-A8C9-21D0-C03A721F351C}"/>
          </ac:spMkLst>
        </pc:spChg>
        <pc:picChg chg="del">
          <ac:chgData name="Juliana Mascarenhas" userId="S::juliana.mascarenhas@dio.me::573f2dcc-13b6-4a88-af1c-35ffa781b5c6" providerId="AD" clId="Web-{8209AC6F-79AE-FAB6-26D8-F61806EBC6C2}" dt="2022-09-27T03:21:20.892" v="1428"/>
          <ac:picMkLst>
            <pc:docMk/>
            <pc:sldMk cId="3677031563" sldId="323"/>
            <ac:picMk id="3" creationId="{D5E11E88-2401-4B15-51A9-B3B81E285FA5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3:21:29.673" v="1432" actId="14100"/>
          <ac:picMkLst>
            <pc:docMk/>
            <pc:sldMk cId="3677031563" sldId="323"/>
            <ac:picMk id="4" creationId="{65BA0BF1-9DB5-D4D4-12F6-B90DB8D1DADA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8209AC6F-79AE-FAB6-26D8-F61806EBC6C2}" dt="2022-09-27T03:28:04.712" v="1521"/>
        <pc:sldMkLst>
          <pc:docMk/>
          <pc:sldMk cId="3215953725" sldId="324"/>
        </pc:sldMkLst>
        <pc:spChg chg="del">
          <ac:chgData name="Juliana Mascarenhas" userId="S::juliana.mascarenhas@dio.me::573f2dcc-13b6-4a88-af1c-35ffa781b5c6" providerId="AD" clId="Web-{8209AC6F-79AE-FAB6-26D8-F61806EBC6C2}" dt="2022-09-27T03:27:54.181" v="1515"/>
          <ac:spMkLst>
            <pc:docMk/>
            <pc:sldMk cId="3215953725" sldId="324"/>
            <ac:spMk id="2" creationId="{E389971E-E556-A8C9-21D0-C03A721F351C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3:27:57.462" v="1516" actId="1076"/>
          <ac:spMkLst>
            <pc:docMk/>
            <pc:sldMk cId="3215953725" sldId="324"/>
            <ac:spMk id="6" creationId="{06043507-B17E-099F-9BDD-C5883C9F9C96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23:13.487" v="1450" actId="20577"/>
          <ac:spMkLst>
            <pc:docMk/>
            <pc:sldMk cId="3215953725" sldId="324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8209AC6F-79AE-FAB6-26D8-F61806EBC6C2}" dt="2022-09-27T03:23:14.284" v="1451"/>
          <ac:picMkLst>
            <pc:docMk/>
            <pc:sldMk cId="3215953725" sldId="324"/>
            <ac:picMk id="4" creationId="{65BA0BF1-9DB5-D4D4-12F6-B90DB8D1DADA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3:27:43.290" v="1511"/>
          <ac:picMkLst>
            <pc:docMk/>
            <pc:sldMk cId="3215953725" sldId="324"/>
            <ac:picMk id="5" creationId="{D18248D0-F996-BDF6-16E7-853706A53769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3:28:04.712" v="1521"/>
          <ac:picMkLst>
            <pc:docMk/>
            <pc:sldMk cId="3215953725" sldId="324"/>
            <ac:picMk id="7" creationId="{1E1C6905-87B7-F075-6557-FFF7809379D6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8209AC6F-79AE-FAB6-26D8-F61806EBC6C2}" dt="2022-09-27T03:33:19.658" v="1582"/>
        <pc:sldMkLst>
          <pc:docMk/>
          <pc:sldMk cId="1671110342" sldId="325"/>
        </pc:sldMkLst>
        <pc:grpChg chg="del">
          <ac:chgData name="Juliana Mascarenhas" userId="S::juliana.mascarenhas@dio.me::573f2dcc-13b6-4a88-af1c-35ffa781b5c6" providerId="AD" clId="Web-{8209AC6F-79AE-FAB6-26D8-F61806EBC6C2}" dt="2022-09-27T03:32:04.579" v="1560"/>
          <ac:grpSpMkLst>
            <pc:docMk/>
            <pc:sldMk cId="1671110342" sldId="325"/>
            <ac:grpSpMk id="12" creationId="{E155519E-893F-54EE-FA02-2C7B06DE73AF}"/>
          </ac:grpSpMkLst>
        </pc:grpChg>
        <pc:picChg chg="add mod modCrop">
          <ac:chgData name="Juliana Mascarenhas" userId="S::juliana.mascarenhas@dio.me::573f2dcc-13b6-4a88-af1c-35ffa781b5c6" providerId="AD" clId="Web-{8209AC6F-79AE-FAB6-26D8-F61806EBC6C2}" dt="2022-09-27T03:32:25.501" v="1571"/>
          <ac:picMkLst>
            <pc:docMk/>
            <pc:sldMk cId="1671110342" sldId="325"/>
            <ac:picMk id="4" creationId="{E65AFAD5-7D6C-A824-884A-687346049183}"/>
          </ac:picMkLst>
        </pc:picChg>
        <pc:picChg chg="add">
          <ac:chgData name="Juliana Mascarenhas" userId="S::juliana.mascarenhas@dio.me::573f2dcc-13b6-4a88-af1c-35ffa781b5c6" providerId="AD" clId="Web-{8209AC6F-79AE-FAB6-26D8-F61806EBC6C2}" dt="2022-09-27T03:32:31.376" v="1574"/>
          <ac:picMkLst>
            <pc:docMk/>
            <pc:sldMk cId="1671110342" sldId="325"/>
            <ac:picMk id="6" creationId="{BD38D3D3-03F3-1205-B7E9-5FFB6EBA3993}"/>
          </ac:picMkLst>
        </pc:picChg>
        <pc:picChg chg="del mod">
          <ac:chgData name="Juliana Mascarenhas" userId="S::juliana.mascarenhas@dio.me::573f2dcc-13b6-4a88-af1c-35ffa781b5c6" providerId="AD" clId="Web-{8209AC6F-79AE-FAB6-26D8-F61806EBC6C2}" dt="2022-09-27T03:32:31.048" v="1573"/>
          <ac:picMkLst>
            <pc:docMk/>
            <pc:sldMk cId="1671110342" sldId="325"/>
            <ac:picMk id="11" creationId="{D3F1C0C6-CF70-5B3E-425E-83F32D6EC83D}"/>
          </ac:picMkLst>
        </pc:picChg>
      </pc:sldChg>
      <pc:sldChg chg="addSp delSp modSp add replId">
        <pc:chgData name="Juliana Mascarenhas" userId="S::juliana.mascarenhas@dio.me::573f2dcc-13b6-4a88-af1c-35ffa781b5c6" providerId="AD" clId="Web-{8209AC6F-79AE-FAB6-26D8-F61806EBC6C2}" dt="2022-09-27T03:38:39.308" v="1653" actId="1076"/>
        <pc:sldMkLst>
          <pc:docMk/>
          <pc:sldMk cId="16588178" sldId="326"/>
        </pc:sldMkLst>
        <pc:spChg chg="del">
          <ac:chgData name="Juliana Mascarenhas" userId="S::juliana.mascarenhas@dio.me::573f2dcc-13b6-4a88-af1c-35ffa781b5c6" providerId="AD" clId="Web-{8209AC6F-79AE-FAB6-26D8-F61806EBC6C2}" dt="2022-09-27T03:34:32.894" v="1592"/>
          <ac:spMkLst>
            <pc:docMk/>
            <pc:sldMk cId="16588178" sldId="326"/>
            <ac:spMk id="6" creationId="{06043507-B17E-099F-9BDD-C5883C9F9C96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3:38:26.183" v="1646" actId="1076"/>
          <ac:spMkLst>
            <pc:docMk/>
            <pc:sldMk cId="16588178" sldId="326"/>
            <ac:spMk id="8" creationId="{F10C7EF2-2D8A-4E0C-6A05-9C743E3F27BB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34:28.331" v="1590" actId="20577"/>
          <ac:spMkLst>
            <pc:docMk/>
            <pc:sldMk cId="16588178" sldId="326"/>
            <ac:spMk id="87" creationId="{00000000-0000-0000-0000-000000000000}"/>
          </ac:spMkLst>
        </pc:spChg>
        <pc:picChg chg="add mod modCrop">
          <ac:chgData name="Juliana Mascarenhas" userId="S::juliana.mascarenhas@dio.me::573f2dcc-13b6-4a88-af1c-35ffa781b5c6" providerId="AD" clId="Web-{8209AC6F-79AE-FAB6-26D8-F61806EBC6C2}" dt="2022-09-27T03:38:39.308" v="1653" actId="1076"/>
          <ac:picMkLst>
            <pc:docMk/>
            <pc:sldMk cId="16588178" sldId="326"/>
            <ac:picMk id="2" creationId="{F95F0268-CFD6-A531-2164-FF59482CC8A2}"/>
          </ac:picMkLst>
        </pc:picChg>
        <pc:picChg chg="add del mod">
          <ac:chgData name="Juliana Mascarenhas" userId="S::juliana.mascarenhas@dio.me::573f2dcc-13b6-4a88-af1c-35ffa781b5c6" providerId="AD" clId="Web-{8209AC6F-79AE-FAB6-26D8-F61806EBC6C2}" dt="2022-09-27T03:35:01.269" v="1595"/>
          <ac:picMkLst>
            <pc:docMk/>
            <pc:sldMk cId="16588178" sldId="326"/>
            <ac:picMk id="3" creationId="{FC8BF0E0-9975-F068-1E90-11769D66A642}"/>
          </ac:picMkLst>
        </pc:picChg>
        <pc:picChg chg="add mod modCrop">
          <ac:chgData name="Juliana Mascarenhas" userId="S::juliana.mascarenhas@dio.me::573f2dcc-13b6-4a88-af1c-35ffa781b5c6" providerId="AD" clId="Web-{8209AC6F-79AE-FAB6-26D8-F61806EBC6C2}" dt="2022-09-27T03:38:38.449" v="1652" actId="1076"/>
          <ac:picMkLst>
            <pc:docMk/>
            <pc:sldMk cId="16588178" sldId="326"/>
            <ac:picMk id="4" creationId="{75A50CB8-B700-93CA-9382-B24181DE56D8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3:38:03.288" v="1635" actId="1076"/>
          <ac:picMkLst>
            <pc:docMk/>
            <pc:sldMk cId="16588178" sldId="326"/>
            <ac:picMk id="5" creationId="{9BB556C3-CE8A-309D-C1AB-AB2D4F7C9B55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3:34:29.862" v="1591"/>
          <ac:picMkLst>
            <pc:docMk/>
            <pc:sldMk cId="16588178" sldId="326"/>
            <ac:picMk id="7" creationId="{1E1C6905-87B7-F075-6557-FFF7809379D6}"/>
          </ac:picMkLst>
        </pc:picChg>
        <pc:picChg chg="add mod modCrop">
          <ac:chgData name="Juliana Mascarenhas" userId="S::juliana.mascarenhas@dio.me::573f2dcc-13b6-4a88-af1c-35ffa781b5c6" providerId="AD" clId="Web-{8209AC6F-79AE-FAB6-26D8-F61806EBC6C2}" dt="2022-09-27T03:38:35.636" v="1651" actId="1076"/>
          <ac:picMkLst>
            <pc:docMk/>
            <pc:sldMk cId="16588178" sldId="326"/>
            <ac:picMk id="9" creationId="{F802F483-5865-D250-7270-EA5D92BE9C27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8209AC6F-79AE-FAB6-26D8-F61806EBC6C2}" dt="2022-09-27T04:29:10.935" v="1715"/>
        <pc:sldMkLst>
          <pc:docMk/>
          <pc:sldMk cId="460879522" sldId="327"/>
        </pc:sldMkLst>
        <pc:spChg chg="add mod">
          <ac:chgData name="Juliana Mascarenhas" userId="S::juliana.mascarenhas@dio.me::573f2dcc-13b6-4a88-af1c-35ffa781b5c6" providerId="AD" clId="Web-{8209AC6F-79AE-FAB6-26D8-F61806EBC6C2}" dt="2022-09-27T04:26:21.861" v="1712" actId="14100"/>
          <ac:spMkLst>
            <pc:docMk/>
            <pc:sldMk cId="460879522" sldId="327"/>
            <ac:spMk id="3" creationId="{D9464384-48E8-BCE6-FF02-B593C1471359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4:25:45.124" v="1700" actId="1076"/>
          <ac:spMkLst>
            <pc:docMk/>
            <pc:sldMk cId="460879522" sldId="327"/>
            <ac:spMk id="4" creationId="{B61165AF-D063-4A8E-0DC4-06DA1D43EACA}"/>
          </ac:spMkLst>
        </pc:spChg>
        <pc:spChg chg="add mod">
          <ac:chgData name="Juliana Mascarenhas" userId="S::juliana.mascarenhas@dio.me::573f2dcc-13b6-4a88-af1c-35ffa781b5c6" providerId="AD" clId="Web-{8209AC6F-79AE-FAB6-26D8-F61806EBC6C2}" dt="2022-09-27T04:25:54.796" v="1711" actId="20577"/>
          <ac:spMkLst>
            <pc:docMk/>
            <pc:sldMk cId="460879522" sldId="327"/>
            <ac:spMk id="5" creationId="{0AEDB177-55FB-FF8B-5EE0-66CAE229AA01}"/>
          </ac:spMkLst>
        </pc:spChg>
        <pc:spChg chg="del">
          <ac:chgData name="Juliana Mascarenhas" userId="S::juliana.mascarenhas@dio.me::573f2dcc-13b6-4a88-af1c-35ffa781b5c6" providerId="AD" clId="Web-{8209AC6F-79AE-FAB6-26D8-F61806EBC6C2}" dt="2022-09-27T04:24:53.918" v="1667"/>
          <ac:spMkLst>
            <pc:docMk/>
            <pc:sldMk cId="460879522" sldId="327"/>
            <ac:spMk id="8" creationId="{F10C7EF2-2D8A-4E0C-6A05-9C743E3F27BB}"/>
          </ac:spMkLst>
        </pc:spChg>
        <pc:spChg chg="mod">
          <ac:chgData name="Juliana Mascarenhas" userId="S::juliana.mascarenhas@dio.me::573f2dcc-13b6-4a88-af1c-35ffa781b5c6" providerId="AD" clId="Web-{8209AC6F-79AE-FAB6-26D8-F61806EBC6C2}" dt="2022-09-27T03:39:07.980" v="1656" actId="20577"/>
          <ac:spMkLst>
            <pc:docMk/>
            <pc:sldMk cId="460879522" sldId="327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8209AC6F-79AE-FAB6-26D8-F61806EBC6C2}" dt="2022-09-27T03:39:11.387" v="1658"/>
          <ac:picMkLst>
            <pc:docMk/>
            <pc:sldMk cId="460879522" sldId="327"/>
            <ac:picMk id="2" creationId="{F95F0268-CFD6-A531-2164-FF59482CC8A2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3:39:13.168" v="1659"/>
          <ac:picMkLst>
            <pc:docMk/>
            <pc:sldMk cId="460879522" sldId="327"/>
            <ac:picMk id="4" creationId="{75A50CB8-B700-93CA-9382-B24181DE56D8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3:39:11.137" v="1657"/>
          <ac:picMkLst>
            <pc:docMk/>
            <pc:sldMk cId="460879522" sldId="327"/>
            <ac:picMk id="5" creationId="{9BB556C3-CE8A-309D-C1AB-AB2D4F7C9B55}"/>
          </ac:picMkLst>
        </pc:picChg>
        <pc:picChg chg="add mod">
          <ac:chgData name="Juliana Mascarenhas" userId="S::juliana.mascarenhas@dio.me::573f2dcc-13b6-4a88-af1c-35ffa781b5c6" providerId="AD" clId="Web-{8209AC6F-79AE-FAB6-26D8-F61806EBC6C2}" dt="2022-09-27T04:29:10.904" v="1714" actId="1076"/>
          <ac:picMkLst>
            <pc:docMk/>
            <pc:sldMk cId="460879522" sldId="327"/>
            <ac:picMk id="6" creationId="{B2712D80-AB44-FE70-E186-3B6157E7C29E}"/>
          </ac:picMkLst>
        </pc:picChg>
        <pc:picChg chg="del">
          <ac:chgData name="Juliana Mascarenhas" userId="S::juliana.mascarenhas@dio.me::573f2dcc-13b6-4a88-af1c-35ffa781b5c6" providerId="AD" clId="Web-{8209AC6F-79AE-FAB6-26D8-F61806EBC6C2}" dt="2022-09-27T03:39:14.527" v="1660"/>
          <ac:picMkLst>
            <pc:docMk/>
            <pc:sldMk cId="460879522" sldId="327"/>
            <ac:picMk id="9" creationId="{F802F483-5865-D250-7270-EA5D92BE9C27}"/>
          </ac:picMkLst>
        </pc:picChg>
      </pc:sldChg>
    </pc:docChg>
  </pc:docChgLst>
  <pc:docChgLst>
    <pc:chgData name="Juliana Mascarenhas" userId="S::juliana.mascarenhas@dio.me::573f2dcc-13b6-4a88-af1c-35ffa781b5c6" providerId="AD" clId="Web-{53032017-CEB5-DE27-F1FA-B4DE88060054}"/>
    <pc:docChg chg="addSld delSld modSld sldOrd">
      <pc:chgData name="Juliana Mascarenhas" userId="S::juliana.mascarenhas@dio.me::573f2dcc-13b6-4a88-af1c-35ffa781b5c6" providerId="AD" clId="Web-{53032017-CEB5-DE27-F1FA-B4DE88060054}" dt="2022-10-05T19:38:11.392" v="1562"/>
      <pc:docMkLst>
        <pc:docMk/>
      </pc:docMkLst>
      <pc:sldChg chg="modSp">
        <pc:chgData name="Juliana Mascarenhas" userId="S::juliana.mascarenhas@dio.me::573f2dcc-13b6-4a88-af1c-35ffa781b5c6" providerId="AD" clId="Web-{53032017-CEB5-DE27-F1FA-B4DE88060054}" dt="2022-10-05T18:40:40.401" v="696" actId="20577"/>
        <pc:sldMkLst>
          <pc:docMk/>
          <pc:sldMk cId="2401057340" sldId="273"/>
        </pc:sldMkLst>
        <pc:spChg chg="mod">
          <ac:chgData name="Juliana Mascarenhas" userId="S::juliana.mascarenhas@dio.me::573f2dcc-13b6-4a88-af1c-35ffa781b5c6" providerId="AD" clId="Web-{53032017-CEB5-DE27-F1FA-B4DE88060054}" dt="2022-10-05T18:40:40.401" v="696" actId="20577"/>
          <ac:spMkLst>
            <pc:docMk/>
            <pc:sldMk cId="2401057340" sldId="273"/>
            <ac:spMk id="11" creationId="{E8A1B8CD-E02E-B7A2-4FB2-6F16581FB4CC}"/>
          </ac:spMkLst>
        </pc:spChg>
      </pc:sldChg>
      <pc:sldChg chg="del">
        <pc:chgData name="Juliana Mascarenhas" userId="S::juliana.mascarenhas@dio.me::573f2dcc-13b6-4a88-af1c-35ffa781b5c6" providerId="AD" clId="Web-{53032017-CEB5-DE27-F1FA-B4DE88060054}" dt="2022-10-05T19:13:24.880" v="1029"/>
        <pc:sldMkLst>
          <pc:docMk/>
          <pc:sldMk cId="1421820444" sldId="294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13:24.880" v="1030"/>
        <pc:sldMkLst>
          <pc:docMk/>
          <pc:sldMk cId="2188683595" sldId="303"/>
        </pc:sldMkLst>
      </pc:sldChg>
      <pc:sldChg chg="addSp delSp modSp ord addAnim delAnim modAnim modNotes">
        <pc:chgData name="Juliana Mascarenhas" userId="S::juliana.mascarenhas@dio.me::573f2dcc-13b6-4a88-af1c-35ffa781b5c6" providerId="AD" clId="Web-{53032017-CEB5-DE27-F1FA-B4DE88060054}" dt="2022-10-05T18:14:42.572" v="235"/>
        <pc:sldMkLst>
          <pc:docMk/>
          <pc:sldMk cId="3043031609" sldId="305"/>
        </pc:sldMkLst>
        <pc:spChg chg="mod">
          <ac:chgData name="Juliana Mascarenhas" userId="S::juliana.mascarenhas@dio.me::573f2dcc-13b6-4a88-af1c-35ffa781b5c6" providerId="AD" clId="Web-{53032017-CEB5-DE27-F1FA-B4DE88060054}" dt="2022-10-05T18:11:22.294" v="185" actId="1076"/>
          <ac:spMkLst>
            <pc:docMk/>
            <pc:sldMk cId="3043031609" sldId="305"/>
            <ac:spMk id="3" creationId="{CF5B7493-9DCB-3AA1-A901-57D3D68F41AC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8:09:57.071" v="116"/>
          <ac:spMkLst>
            <pc:docMk/>
            <pc:sldMk cId="3043031609" sldId="305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8:00:02.582" v="47" actId="20577"/>
          <ac:spMkLst>
            <pc:docMk/>
            <pc:sldMk cId="3043031609" sldId="305"/>
            <ac:spMk id="87" creationId="{00000000-0000-0000-0000-000000000000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8:14:05.617" v="229" actId="14100"/>
          <ac:spMkLst>
            <pc:docMk/>
            <pc:sldMk cId="3043031609" sldId="305"/>
            <ac:spMk id="360" creationId="{CCA0079F-00F2-2902-D7AD-97D1FA5AAE87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8:12:48.143" v="211" actId="1076"/>
          <ac:spMkLst>
            <pc:docMk/>
            <pc:sldMk cId="3043031609" sldId="305"/>
            <ac:spMk id="367" creationId="{78CEE063-FA4F-14EB-B51B-AFD155E3A39A}"/>
          </ac:spMkLst>
        </pc:spChg>
        <pc:graphicFrameChg chg="add mod modGraphic">
          <ac:chgData name="Juliana Mascarenhas" userId="S::juliana.mascarenhas@dio.me::573f2dcc-13b6-4a88-af1c-35ffa781b5c6" providerId="AD" clId="Web-{53032017-CEB5-DE27-F1FA-B4DE88060054}" dt="2022-10-05T18:13:56.538" v="227" actId="1076"/>
          <ac:graphicFrameMkLst>
            <pc:docMk/>
            <pc:sldMk cId="3043031609" sldId="305"/>
            <ac:graphicFrameMk id="4" creationId="{EB8EA7AA-6FB7-260B-7B43-E1911DC5E22C}"/>
          </ac:graphicFrameMkLst>
        </pc:graphicFrameChg>
        <pc:picChg chg="mod">
          <ac:chgData name="Juliana Mascarenhas" userId="S::juliana.mascarenhas@dio.me::573f2dcc-13b6-4a88-af1c-35ffa781b5c6" providerId="AD" clId="Web-{53032017-CEB5-DE27-F1FA-B4DE88060054}" dt="2022-10-05T18:11:18.841" v="183" actId="14100"/>
          <ac:picMkLst>
            <pc:docMk/>
            <pc:sldMk cId="3043031609" sldId="305"/>
            <ac:picMk id="2" creationId="{0C044DEC-21FC-D7C8-C8AF-45DC92BCD2C9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14:08.101" v="230" actId="1076"/>
          <ac:picMkLst>
            <pc:docMk/>
            <pc:sldMk cId="3043031609" sldId="305"/>
            <ac:picMk id="362" creationId="{5802EA63-3CD8-9055-FE77-02FF43ED98E7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14:09.242" v="231" actId="1076"/>
          <ac:picMkLst>
            <pc:docMk/>
            <pc:sldMk cId="3043031609" sldId="305"/>
            <ac:picMk id="364" creationId="{17325F17-9D6E-41F3-990A-5B800B002FD1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12:29.830" v="206" actId="1076"/>
          <ac:picMkLst>
            <pc:docMk/>
            <pc:sldMk cId="3043031609" sldId="305"/>
            <ac:picMk id="366" creationId="{248A1A86-8F4F-3D88-4B39-6E58849DAA72}"/>
          </ac:picMkLst>
        </pc:picChg>
      </pc:sldChg>
      <pc:sldChg chg="del">
        <pc:chgData name="Juliana Mascarenhas" userId="S::juliana.mascarenhas@dio.me::573f2dcc-13b6-4a88-af1c-35ffa781b5c6" providerId="AD" clId="Web-{53032017-CEB5-DE27-F1FA-B4DE88060054}" dt="2022-10-05T19:13:24.880" v="1028"/>
        <pc:sldMkLst>
          <pc:docMk/>
          <pc:sldMk cId="3161482844" sldId="307"/>
        </pc:sldMkLst>
      </pc:sldChg>
      <pc:sldChg chg="addSp delSp modSp delAnim modNotes">
        <pc:chgData name="Juliana Mascarenhas" userId="S::juliana.mascarenhas@dio.me::573f2dcc-13b6-4a88-af1c-35ffa781b5c6" providerId="AD" clId="Web-{53032017-CEB5-DE27-F1FA-B4DE88060054}" dt="2022-10-05T19:19:40.731" v="1232" actId="1076"/>
        <pc:sldMkLst>
          <pc:docMk/>
          <pc:sldMk cId="1944751711" sldId="308"/>
        </pc:sldMkLst>
        <pc:spChg chg="del">
          <ac:chgData name="Juliana Mascarenhas" userId="S::juliana.mascarenhas@dio.me::573f2dcc-13b6-4a88-af1c-35ffa781b5c6" providerId="AD" clId="Web-{53032017-CEB5-DE27-F1FA-B4DE88060054}" dt="2022-10-05T19:15:03.105" v="1054"/>
          <ac:spMkLst>
            <pc:docMk/>
            <pc:sldMk cId="1944751711" sldId="308"/>
            <ac:spMk id="2" creationId="{7DD8C21B-7CEF-6071-3943-89428A91156D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9:14:55.604" v="1052"/>
          <ac:spMkLst>
            <pc:docMk/>
            <pc:sldMk cId="1944751711" sldId="308"/>
            <ac:spMk id="4" creationId="{B5B3A1B1-D23B-6BD8-02F1-62AA4E21CDE3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19:07.385" v="1196" actId="1076"/>
          <ac:spMkLst>
            <pc:docMk/>
            <pc:sldMk cId="1944751711" sldId="308"/>
            <ac:spMk id="5" creationId="{8C7AA1C4-273F-3C91-DC38-A626565E7DB6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17:43.615" v="1144"/>
          <ac:spMkLst>
            <pc:docMk/>
            <pc:sldMk cId="1944751711" sldId="308"/>
            <ac:spMk id="8" creationId="{3CD7149F-A23B-CF66-7416-BC298EEF030B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17:42.208" v="1143"/>
          <ac:spMkLst>
            <pc:docMk/>
            <pc:sldMk cId="1944751711" sldId="308"/>
            <ac:spMk id="9" creationId="{F18A35AA-5C6D-553F-E73B-7BF0B28724ED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17:38.989" v="1142"/>
          <ac:spMkLst>
            <pc:docMk/>
            <pc:sldMk cId="1944751711" sldId="308"/>
            <ac:spMk id="10" creationId="{8E1DEE31-A2D6-DBB3-1E70-BDF27E2CD75E}"/>
          </ac:spMkLst>
        </pc:spChg>
        <pc:spChg chg="add del">
          <ac:chgData name="Juliana Mascarenhas" userId="S::juliana.mascarenhas@dio.me::573f2dcc-13b6-4a88-af1c-35ffa781b5c6" providerId="AD" clId="Web-{53032017-CEB5-DE27-F1FA-B4DE88060054}" dt="2022-10-05T19:18:57.260" v="1192"/>
          <ac:spMkLst>
            <pc:docMk/>
            <pc:sldMk cId="1944751711" sldId="308"/>
            <ac:spMk id="15" creationId="{48D2B125-E215-B1CF-5F05-5AD5ED765E4D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19:40.731" v="1232" actId="1076"/>
          <ac:spMkLst>
            <pc:docMk/>
            <pc:sldMk cId="1944751711" sldId="308"/>
            <ac:spMk id="16" creationId="{7F828D7F-C462-8FAF-AACB-B291A8E581EF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19:38.465" v="1231" actId="1076"/>
          <ac:spMkLst>
            <pc:docMk/>
            <pc:sldMk cId="1944751711" sldId="308"/>
            <ac:spMk id="17" creationId="{9F7A8282-B005-404B-6F2D-ED4641894A00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9:14:43.541" v="1049" actId="20577"/>
          <ac:spMkLst>
            <pc:docMk/>
            <pc:sldMk cId="1944751711" sldId="308"/>
            <ac:spMk id="87" creationId="{00000000-0000-0000-0000-000000000000}"/>
          </ac:spMkLst>
        </pc:spChg>
        <pc:picChg chg="del mod">
          <ac:chgData name="Juliana Mascarenhas" userId="S::juliana.mascarenhas@dio.me::573f2dcc-13b6-4a88-af1c-35ffa781b5c6" providerId="AD" clId="Web-{53032017-CEB5-DE27-F1FA-B4DE88060054}" dt="2022-10-05T19:17:08.612" v="1136"/>
          <ac:picMkLst>
            <pc:docMk/>
            <pc:sldMk cId="1944751711" sldId="308"/>
            <ac:picMk id="6" creationId="{6FD2F326-AE00-3CD1-B9C2-D1CBE385810C}"/>
          </ac:picMkLst>
        </pc:picChg>
        <pc:picChg chg="del mod">
          <ac:chgData name="Juliana Mascarenhas" userId="S::juliana.mascarenhas@dio.me::573f2dcc-13b6-4a88-af1c-35ffa781b5c6" providerId="AD" clId="Web-{53032017-CEB5-DE27-F1FA-B4DE88060054}" dt="2022-10-05T19:17:06.112" v="1134"/>
          <ac:picMkLst>
            <pc:docMk/>
            <pc:sldMk cId="1944751711" sldId="308"/>
            <ac:picMk id="7" creationId="{3EEEB10A-F455-EB96-80A9-9321A29DABE9}"/>
          </ac:picMkLst>
        </pc:picChg>
        <pc:picChg chg="add del mod">
          <ac:chgData name="Juliana Mascarenhas" userId="S::juliana.mascarenhas@dio.me::573f2dcc-13b6-4a88-af1c-35ffa781b5c6" providerId="AD" clId="Web-{53032017-CEB5-DE27-F1FA-B4DE88060054}" dt="2022-10-05T19:17:08.644" v="1137"/>
          <ac:picMkLst>
            <pc:docMk/>
            <pc:sldMk cId="1944751711" sldId="308"/>
            <ac:picMk id="12" creationId="{E8C2C410-83D2-EB26-8B1E-B3D7A1721764}"/>
          </ac:picMkLst>
        </pc:picChg>
        <pc:picChg chg="add">
          <ac:chgData name="Juliana Mascarenhas" userId="S::juliana.mascarenhas@dio.me::573f2dcc-13b6-4a88-af1c-35ffa781b5c6" providerId="AD" clId="Web-{53032017-CEB5-DE27-F1FA-B4DE88060054}" dt="2022-10-05T19:17:08.784" v="1138"/>
          <ac:picMkLst>
            <pc:docMk/>
            <pc:sldMk cId="1944751711" sldId="308"/>
            <ac:picMk id="14" creationId="{382A6BBC-596C-9FC1-840C-8CC6D3F2D7E3}"/>
          </ac:picMkLst>
        </pc:picChg>
      </pc:sldChg>
      <pc:sldChg chg="del">
        <pc:chgData name="Juliana Mascarenhas" userId="S::juliana.mascarenhas@dio.me::573f2dcc-13b6-4a88-af1c-35ffa781b5c6" providerId="AD" clId="Web-{53032017-CEB5-DE27-F1FA-B4DE88060054}" dt="2022-10-05T19:18:06.522" v="1173"/>
        <pc:sldMkLst>
          <pc:docMk/>
          <pc:sldMk cId="1753855786" sldId="309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8:11.392" v="1562"/>
        <pc:sldMkLst>
          <pc:docMk/>
          <pc:sldMk cId="951397694" sldId="311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8:00.907" v="1561"/>
        <pc:sldMkLst>
          <pc:docMk/>
          <pc:sldMk cId="183487322" sldId="312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8:00.907" v="1560"/>
        <pc:sldMkLst>
          <pc:docMk/>
          <pc:sldMk cId="1516646598" sldId="313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8:00.907" v="1559"/>
        <pc:sldMkLst>
          <pc:docMk/>
          <pc:sldMk cId="3322856954" sldId="314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8:00.907" v="1558"/>
        <pc:sldMkLst>
          <pc:docMk/>
          <pc:sldMk cId="1165571940" sldId="315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8:00.892" v="1556"/>
        <pc:sldMkLst>
          <pc:docMk/>
          <pc:sldMk cId="290680227" sldId="316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7:51.313" v="1554"/>
        <pc:sldMkLst>
          <pc:docMk/>
          <pc:sldMk cId="1336470961" sldId="317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8:00.892" v="1557"/>
        <pc:sldMkLst>
          <pc:docMk/>
          <pc:sldMk cId="4024119378" sldId="318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7:43.969" v="1553"/>
        <pc:sldMkLst>
          <pc:docMk/>
          <pc:sldMk cId="979571490" sldId="321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7:43.969" v="1552"/>
        <pc:sldMkLst>
          <pc:docMk/>
          <pc:sldMk cId="2781006489" sldId="322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7:43.969" v="1551"/>
        <pc:sldMkLst>
          <pc:docMk/>
          <pc:sldMk cId="3677031563" sldId="323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7:43.969" v="1550"/>
        <pc:sldMkLst>
          <pc:docMk/>
          <pc:sldMk cId="3215953725" sldId="324"/>
        </pc:sldMkLst>
      </pc:sldChg>
      <pc:sldChg chg="del">
        <pc:chgData name="Juliana Mascarenhas" userId="S::juliana.mascarenhas@dio.me::573f2dcc-13b6-4a88-af1c-35ffa781b5c6" providerId="AD" clId="Web-{53032017-CEB5-DE27-F1FA-B4DE88060054}" dt="2022-10-05T19:37:52.016" v="1555"/>
        <pc:sldMkLst>
          <pc:docMk/>
          <pc:sldMk cId="1671110342" sldId="325"/>
        </pc:sldMkLst>
      </pc:sldChg>
      <pc:sldChg chg="addSp delSp modSp">
        <pc:chgData name="Juliana Mascarenhas" userId="S::juliana.mascarenhas@dio.me::573f2dcc-13b6-4a88-af1c-35ffa781b5c6" providerId="AD" clId="Web-{53032017-CEB5-DE27-F1FA-B4DE88060054}" dt="2022-10-05T18:42:29.126" v="703" actId="14100"/>
        <pc:sldMkLst>
          <pc:docMk/>
          <pc:sldMk cId="2607444552" sldId="364"/>
        </pc:sldMkLst>
        <pc:spChg chg="mod">
          <ac:chgData name="Juliana Mascarenhas" userId="S::juliana.mascarenhas@dio.me::573f2dcc-13b6-4a88-af1c-35ffa781b5c6" providerId="AD" clId="Web-{53032017-CEB5-DE27-F1FA-B4DE88060054}" dt="2022-10-05T18:39:35.459" v="665" actId="20577"/>
          <ac:spMkLst>
            <pc:docMk/>
            <pc:sldMk cId="2607444552" sldId="364"/>
            <ac:spMk id="10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53032017-CEB5-DE27-F1FA-B4DE88060054}" dt="2022-10-05T18:42:24.391" v="700"/>
          <ac:picMkLst>
            <pc:docMk/>
            <pc:sldMk cId="2607444552" sldId="364"/>
            <ac:picMk id="2" creationId="{2ECA80BC-382C-D5CD-4238-0C522289283A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42:29.126" v="703" actId="14100"/>
          <ac:picMkLst>
            <pc:docMk/>
            <pc:sldMk cId="2607444552" sldId="364"/>
            <ac:picMk id="3" creationId="{DAD4A243-6429-BF50-FEEC-679C5197AB9F}"/>
          </ac:picMkLst>
        </pc:picChg>
      </pc:sldChg>
      <pc:sldChg chg="addSp delSp modSp">
        <pc:chgData name="Juliana Mascarenhas" userId="S::juliana.mascarenhas@dio.me::573f2dcc-13b6-4a88-af1c-35ffa781b5c6" providerId="AD" clId="Web-{53032017-CEB5-DE27-F1FA-B4DE88060054}" dt="2022-10-05T18:42:54.862" v="712" actId="1076"/>
        <pc:sldMkLst>
          <pc:docMk/>
          <pc:sldMk cId="3038222156" sldId="368"/>
        </pc:sldMkLst>
        <pc:spChg chg="mod">
          <ac:chgData name="Juliana Mascarenhas" userId="S::juliana.mascarenhas@dio.me::573f2dcc-13b6-4a88-af1c-35ffa781b5c6" providerId="AD" clId="Web-{53032017-CEB5-DE27-F1FA-B4DE88060054}" dt="2022-10-05T18:42:53.096" v="710" actId="1076"/>
          <ac:spMkLst>
            <pc:docMk/>
            <pc:sldMk cId="3038222156" sldId="368"/>
            <ac:spMk id="10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8:42:53.096" v="711" actId="1076"/>
          <ac:spMkLst>
            <pc:docMk/>
            <pc:sldMk cId="3038222156" sldId="368"/>
            <ac:spMk id="107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53032017-CEB5-DE27-F1FA-B4DE88060054}" dt="2022-10-05T18:42:54.862" v="712" actId="1076"/>
          <ac:picMkLst>
            <pc:docMk/>
            <pc:sldMk cId="3038222156" sldId="368"/>
            <ac:picMk id="2" creationId="{8F0670D8-301D-6596-73C0-67B018A822DC}"/>
          </ac:picMkLst>
        </pc:picChg>
        <pc:picChg chg="add del">
          <ac:chgData name="Juliana Mascarenhas" userId="S::juliana.mascarenhas@dio.me::573f2dcc-13b6-4a88-af1c-35ffa781b5c6" providerId="AD" clId="Web-{53032017-CEB5-DE27-F1FA-B4DE88060054}" dt="2022-10-05T18:42:19.422" v="699"/>
          <ac:picMkLst>
            <pc:docMk/>
            <pc:sldMk cId="3038222156" sldId="368"/>
            <ac:picMk id="3" creationId="{31ABC739-BDF1-BAD5-5BE6-458B332725DD}"/>
          </ac:picMkLst>
        </pc:picChg>
      </pc:sldChg>
      <pc:sldChg chg="addSp delSp modSp add ord replId">
        <pc:chgData name="Juliana Mascarenhas" userId="S::juliana.mascarenhas@dio.me::573f2dcc-13b6-4a88-af1c-35ffa781b5c6" providerId="AD" clId="Web-{53032017-CEB5-DE27-F1FA-B4DE88060054}" dt="2022-10-05T17:49:30.747" v="30"/>
        <pc:sldMkLst>
          <pc:docMk/>
          <pc:sldMk cId="2131736360" sldId="371"/>
        </pc:sldMkLst>
        <pc:spChg chg="mod">
          <ac:chgData name="Juliana Mascarenhas" userId="S::juliana.mascarenhas@dio.me::573f2dcc-13b6-4a88-af1c-35ffa781b5c6" providerId="AD" clId="Web-{53032017-CEB5-DE27-F1FA-B4DE88060054}" dt="2022-10-05T17:49:14.324" v="25" actId="1076"/>
          <ac:spMkLst>
            <pc:docMk/>
            <pc:sldMk cId="2131736360" sldId="371"/>
            <ac:spMk id="10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7:49:14.340" v="26" actId="1076"/>
          <ac:spMkLst>
            <pc:docMk/>
            <pc:sldMk cId="2131736360" sldId="371"/>
            <ac:spMk id="107" creationId="{00000000-0000-0000-0000-000000000000}"/>
          </ac:spMkLst>
        </pc:spChg>
        <pc:picChg chg="add mod modCrop">
          <ac:chgData name="Juliana Mascarenhas" userId="S::juliana.mascarenhas@dio.me::573f2dcc-13b6-4a88-af1c-35ffa781b5c6" providerId="AD" clId="Web-{53032017-CEB5-DE27-F1FA-B4DE88060054}" dt="2022-10-05T17:49:26.434" v="29"/>
          <ac:picMkLst>
            <pc:docMk/>
            <pc:sldMk cId="2131736360" sldId="371"/>
            <ac:picMk id="2" creationId="{B245207E-6BAE-019E-CFEC-77A857C52E81}"/>
          </ac:picMkLst>
        </pc:picChg>
        <pc:picChg chg="del">
          <ac:chgData name="Juliana Mascarenhas" userId="S::juliana.mascarenhas@dio.me::573f2dcc-13b6-4a88-af1c-35ffa781b5c6" providerId="AD" clId="Web-{53032017-CEB5-DE27-F1FA-B4DE88060054}" dt="2022-10-05T17:47:03.895" v="15"/>
          <ac:picMkLst>
            <pc:docMk/>
            <pc:sldMk cId="2131736360" sldId="371"/>
            <ac:picMk id="3" creationId="{31ABC739-BDF1-BAD5-5BE6-458B332725DD}"/>
          </ac:picMkLst>
        </pc:picChg>
      </pc:sldChg>
      <pc:sldChg chg="addSp delSp modSp add replId">
        <pc:chgData name="Juliana Mascarenhas" userId="S::juliana.mascarenhas@dio.me::573f2dcc-13b6-4a88-af1c-35ffa781b5c6" providerId="AD" clId="Web-{53032017-CEB5-DE27-F1FA-B4DE88060054}" dt="2022-10-05T18:22:25.209" v="561" actId="1076"/>
        <pc:sldMkLst>
          <pc:docMk/>
          <pc:sldMk cId="1091720695" sldId="372"/>
        </pc:sldMkLst>
        <pc:spChg chg="add mod">
          <ac:chgData name="Juliana Mascarenhas" userId="S::juliana.mascarenhas@dio.me::573f2dcc-13b6-4a88-af1c-35ffa781b5c6" providerId="AD" clId="Web-{53032017-CEB5-DE27-F1FA-B4DE88060054}" dt="2022-10-05T18:21:51.129" v="537"/>
          <ac:spMkLst>
            <pc:docMk/>
            <pc:sldMk cId="1091720695" sldId="372"/>
            <ac:spMk id="5" creationId="{2DFA06FA-2910-B7AB-C844-11F2010361CA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8:22:21.568" v="560" actId="1076"/>
          <ac:spMkLst>
            <pc:docMk/>
            <pc:sldMk cId="1091720695" sldId="372"/>
            <ac:spMk id="7" creationId="{6A29F01F-168A-2D34-4846-30E1C65BF844}"/>
          </ac:spMkLst>
        </pc:spChg>
        <pc:grpChg chg="del">
          <ac:chgData name="Juliana Mascarenhas" userId="S::juliana.mascarenhas@dio.me::573f2dcc-13b6-4a88-af1c-35ffa781b5c6" providerId="AD" clId="Web-{53032017-CEB5-DE27-F1FA-B4DE88060054}" dt="2022-10-05T18:21:14.580" v="516"/>
          <ac:grpSpMkLst>
            <pc:docMk/>
            <pc:sldMk cId="1091720695" sldId="372"/>
            <ac:grpSpMk id="15" creationId="{99D694AF-8C25-B3F3-FD16-723641394A90}"/>
          </ac:grpSpMkLst>
        </pc:grpChg>
        <pc:picChg chg="add mod">
          <ac:chgData name="Juliana Mascarenhas" userId="S::juliana.mascarenhas@dio.me::573f2dcc-13b6-4a88-af1c-35ffa781b5c6" providerId="AD" clId="Web-{53032017-CEB5-DE27-F1FA-B4DE88060054}" dt="2022-10-05T18:22:25.209" v="561" actId="1076"/>
          <ac:picMkLst>
            <pc:docMk/>
            <pc:sldMk cId="1091720695" sldId="372"/>
            <ac:picMk id="4" creationId="{53CEE1D5-2C2B-1B7F-F4C0-D53C2621A3EC}"/>
          </ac:picMkLst>
        </pc:picChg>
      </pc:sldChg>
      <pc:sldChg chg="add">
        <pc:chgData name="Juliana Mascarenhas" userId="S::juliana.mascarenhas@dio.me::573f2dcc-13b6-4a88-af1c-35ffa781b5c6" providerId="AD" clId="Web-{53032017-CEB5-DE27-F1FA-B4DE88060054}" dt="2022-10-05T17:59:23.845" v="32"/>
        <pc:sldMkLst>
          <pc:docMk/>
          <pc:sldMk cId="327705838" sldId="373"/>
        </pc:sldMkLst>
      </pc:sldChg>
      <pc:sldChg chg="add">
        <pc:chgData name="Juliana Mascarenhas" userId="S::juliana.mascarenhas@dio.me::573f2dcc-13b6-4a88-af1c-35ffa781b5c6" providerId="AD" clId="Web-{53032017-CEB5-DE27-F1FA-B4DE88060054}" dt="2022-10-05T17:59:31.580" v="33"/>
        <pc:sldMkLst>
          <pc:docMk/>
          <pc:sldMk cId="3126921000" sldId="374"/>
        </pc:sldMkLst>
      </pc:sldChg>
      <pc:sldChg chg="add">
        <pc:chgData name="Juliana Mascarenhas" userId="S::juliana.mascarenhas@dio.me::573f2dcc-13b6-4a88-af1c-35ffa781b5c6" providerId="AD" clId="Web-{53032017-CEB5-DE27-F1FA-B4DE88060054}" dt="2022-10-05T17:59:31.721" v="34"/>
        <pc:sldMkLst>
          <pc:docMk/>
          <pc:sldMk cId="2676620884" sldId="375"/>
        </pc:sldMkLst>
      </pc:sldChg>
      <pc:sldChg chg="addSp delSp modSp add replId modNotes">
        <pc:chgData name="Juliana Mascarenhas" userId="S::juliana.mascarenhas@dio.me::573f2dcc-13b6-4a88-af1c-35ffa781b5c6" providerId="AD" clId="Web-{53032017-CEB5-DE27-F1FA-B4DE88060054}" dt="2022-10-05T18:14:39.213" v="234"/>
        <pc:sldMkLst>
          <pc:docMk/>
          <pc:sldMk cId="1057050756" sldId="376"/>
        </pc:sldMkLst>
        <pc:spChg chg="del mod">
          <ac:chgData name="Juliana Mascarenhas" userId="S::juliana.mascarenhas@dio.me::573f2dcc-13b6-4a88-af1c-35ffa781b5c6" providerId="AD" clId="Web-{53032017-CEB5-DE27-F1FA-B4DE88060054}" dt="2022-10-05T18:05:13.288" v="65"/>
          <ac:spMkLst>
            <pc:docMk/>
            <pc:sldMk cId="1057050756" sldId="376"/>
            <ac:spMk id="3" creationId="{D1259112-E26C-8B18-457C-135D460A4172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8:05:40.024" v="72"/>
          <ac:spMkLst>
            <pc:docMk/>
            <pc:sldMk cId="1057050756" sldId="376"/>
            <ac:spMk id="9" creationId="{B1592A92-6E66-1472-990D-D4F2141A6765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8:05:17.382" v="66"/>
          <ac:spMkLst>
            <pc:docMk/>
            <pc:sldMk cId="1057050756" sldId="376"/>
            <ac:spMk id="10" creationId="{58236E4F-CE2A-782C-F5FB-4042A2F7B96E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8:05:40.821" v="73"/>
          <ac:spMkLst>
            <pc:docMk/>
            <pc:sldMk cId="1057050756" sldId="376"/>
            <ac:spMk id="11" creationId="{10EAB407-E76A-D4EA-C2A1-599CF783E9B0}"/>
          </ac:spMkLst>
        </pc:spChg>
        <pc:picChg chg="add mod">
          <ac:chgData name="Juliana Mascarenhas" userId="S::juliana.mascarenhas@dio.me::573f2dcc-13b6-4a88-af1c-35ffa781b5c6" providerId="AD" clId="Web-{53032017-CEB5-DE27-F1FA-B4DE88060054}" dt="2022-10-05T18:08:29.597" v="101" actId="1076"/>
          <ac:picMkLst>
            <pc:docMk/>
            <pc:sldMk cId="1057050756" sldId="376"/>
            <ac:picMk id="2" creationId="{9C983961-093F-2839-77EE-96B249FC016A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08:28.503" v="100" actId="1076"/>
          <ac:picMkLst>
            <pc:docMk/>
            <pc:sldMk cId="1057050756" sldId="376"/>
            <ac:picMk id="4" creationId="{A774C95A-DD97-2C04-B471-5929AEAFB2EE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08:30.268" v="102" actId="1076"/>
          <ac:picMkLst>
            <pc:docMk/>
            <pc:sldMk cId="1057050756" sldId="376"/>
            <ac:picMk id="5" creationId="{F6837802-214F-7925-E678-1D838D92F1D5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08:55.551" v="109" actId="1076"/>
          <ac:picMkLst>
            <pc:docMk/>
            <pc:sldMk cId="1057050756" sldId="376"/>
            <ac:picMk id="12" creationId="{831813E0-96D9-F2EA-C1D1-D8E6DA8BBC1A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08:18.299" v="92" actId="1076"/>
          <ac:picMkLst>
            <pc:docMk/>
            <pc:sldMk cId="1057050756" sldId="376"/>
            <ac:picMk id="14" creationId="{72BD983B-748C-F695-4128-1DBED554A556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08:56.786" v="110" actId="1076"/>
          <ac:picMkLst>
            <pc:docMk/>
            <pc:sldMk cId="1057050756" sldId="376"/>
            <ac:picMk id="15" creationId="{6511AC14-BD08-61BF-820E-467B8D3DF569}"/>
          </ac:picMkLst>
        </pc:picChg>
        <pc:cxnChg chg="add mod">
          <ac:chgData name="Juliana Mascarenhas" userId="S::juliana.mascarenhas@dio.me::573f2dcc-13b6-4a88-af1c-35ffa781b5c6" providerId="AD" clId="Web-{53032017-CEB5-DE27-F1FA-B4DE88060054}" dt="2022-10-05T18:09:16.928" v="115"/>
          <ac:cxnSpMkLst>
            <pc:docMk/>
            <pc:sldMk cId="1057050756" sldId="376"/>
            <ac:cxnSpMk id="16" creationId="{7F78A1F1-05AF-C92D-6AB8-A71F36DC3684}"/>
          </ac:cxnSpMkLst>
        </pc:cxnChg>
      </pc:sldChg>
      <pc:sldChg chg="addSp modSp add replId modNotes">
        <pc:chgData name="Juliana Mascarenhas" userId="S::juliana.mascarenhas@dio.me::573f2dcc-13b6-4a88-af1c-35ffa781b5c6" providerId="AD" clId="Web-{53032017-CEB5-DE27-F1FA-B4DE88060054}" dt="2022-10-05T18:35:47.524" v="607"/>
        <pc:sldMkLst>
          <pc:docMk/>
          <pc:sldMk cId="1944861322" sldId="377"/>
        </pc:sldMkLst>
        <pc:spChg chg="add mod">
          <ac:chgData name="Juliana Mascarenhas" userId="S::juliana.mascarenhas@dio.me::573f2dcc-13b6-4a88-af1c-35ffa781b5c6" providerId="AD" clId="Web-{53032017-CEB5-DE27-F1FA-B4DE88060054}" dt="2022-10-05T18:15:55.358" v="252" actId="1076"/>
          <ac:spMkLst>
            <pc:docMk/>
            <pc:sldMk cId="1944861322" sldId="377"/>
            <ac:spMk id="3" creationId="{BFEA3C48-C61E-23F4-0495-2D4557009B63}"/>
          </ac:spMkLst>
        </pc:spChg>
      </pc:sldChg>
      <pc:sldChg chg="add replId modNotes">
        <pc:chgData name="Juliana Mascarenhas" userId="S::juliana.mascarenhas@dio.me::573f2dcc-13b6-4a88-af1c-35ffa781b5c6" providerId="AD" clId="Web-{53032017-CEB5-DE27-F1FA-B4DE88060054}" dt="2022-10-05T18:37:45.093" v="651"/>
        <pc:sldMkLst>
          <pc:docMk/>
          <pc:sldMk cId="2535959071" sldId="378"/>
        </pc:sldMkLst>
      </pc:sldChg>
      <pc:sldChg chg="addSp delSp modSp add replId modNotes">
        <pc:chgData name="Juliana Mascarenhas" userId="S::juliana.mascarenhas@dio.me::573f2dcc-13b6-4a88-af1c-35ffa781b5c6" providerId="AD" clId="Web-{53032017-CEB5-DE27-F1FA-B4DE88060054}" dt="2022-10-05T18:34:11.580" v="596"/>
        <pc:sldMkLst>
          <pc:docMk/>
          <pc:sldMk cId="2490265994" sldId="379"/>
        </pc:sldMkLst>
        <pc:spChg chg="add mod">
          <ac:chgData name="Juliana Mascarenhas" userId="S::juliana.mascarenhas@dio.me::573f2dcc-13b6-4a88-af1c-35ffa781b5c6" providerId="AD" clId="Web-{53032017-CEB5-DE27-F1FA-B4DE88060054}" dt="2022-10-05T18:31:03.006" v="579"/>
          <ac:spMkLst>
            <pc:docMk/>
            <pc:sldMk cId="2490265994" sldId="379"/>
            <ac:spMk id="3" creationId="{03DDE7E0-4F3E-9BB9-EECD-B84688DC5427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8:32:20.292" v="586" actId="1076"/>
          <ac:spMkLst>
            <pc:docMk/>
            <pc:sldMk cId="2490265994" sldId="379"/>
            <ac:spMk id="5" creationId="{2DFA06FA-2910-B7AB-C844-11F2010361CA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8:32:26.386" v="588" actId="14100"/>
          <ac:spMkLst>
            <pc:docMk/>
            <pc:sldMk cId="2490265994" sldId="379"/>
            <ac:spMk id="6" creationId="{F60159A1-69C2-DFBC-E8A8-144867DCED6A}"/>
          </ac:spMkLst>
        </pc:spChg>
        <pc:spChg chg="del mod">
          <ac:chgData name="Juliana Mascarenhas" userId="S::juliana.mascarenhas@dio.me::573f2dcc-13b6-4a88-af1c-35ffa781b5c6" providerId="AD" clId="Web-{53032017-CEB5-DE27-F1FA-B4DE88060054}" dt="2022-10-05T18:30:48.537" v="572"/>
          <ac:spMkLst>
            <pc:docMk/>
            <pc:sldMk cId="2490265994" sldId="379"/>
            <ac:spMk id="7" creationId="{6A29F01F-168A-2D34-4846-30E1C65BF844}"/>
          </ac:spMkLst>
        </pc:spChg>
        <pc:picChg chg="add mod">
          <ac:chgData name="Juliana Mascarenhas" userId="S::juliana.mascarenhas@dio.me::573f2dcc-13b6-4a88-af1c-35ffa781b5c6" providerId="AD" clId="Web-{53032017-CEB5-DE27-F1FA-B4DE88060054}" dt="2022-10-05T18:30:52.678" v="575" actId="1076"/>
          <ac:picMkLst>
            <pc:docMk/>
            <pc:sldMk cId="2490265994" sldId="379"/>
            <ac:picMk id="2" creationId="{12A0A7DA-B9D2-1469-5041-0A293E11D0C1}"/>
          </ac:picMkLst>
        </pc:picChg>
        <pc:picChg chg="del">
          <ac:chgData name="Juliana Mascarenhas" userId="S::juliana.mascarenhas@dio.me::573f2dcc-13b6-4a88-af1c-35ffa781b5c6" providerId="AD" clId="Web-{53032017-CEB5-DE27-F1FA-B4DE88060054}" dt="2022-10-05T18:30:41.364" v="563"/>
          <ac:picMkLst>
            <pc:docMk/>
            <pc:sldMk cId="2490265994" sldId="379"/>
            <ac:picMk id="4" creationId="{53CEE1D5-2C2B-1B7F-F4C0-D53C2621A3EC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32:17.933" v="585" actId="1076"/>
          <ac:picMkLst>
            <pc:docMk/>
            <pc:sldMk cId="2490265994" sldId="379"/>
            <ac:picMk id="8" creationId="{E00BE1FA-C766-774D-2C5D-1CAD995421E4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32:16.120" v="584" actId="1076"/>
          <ac:picMkLst>
            <pc:docMk/>
            <pc:sldMk cId="2490265994" sldId="379"/>
            <ac:picMk id="9" creationId="{A98EC344-387C-3B35-6F6F-5B58FCF3F8A3}"/>
          </ac:picMkLst>
        </pc:picChg>
      </pc:sldChg>
      <pc:sldChg chg="addSp delSp modSp add replId modNotes">
        <pc:chgData name="Juliana Mascarenhas" userId="S::juliana.mascarenhas@dio.me::573f2dcc-13b6-4a88-af1c-35ffa781b5c6" providerId="AD" clId="Web-{53032017-CEB5-DE27-F1FA-B4DE88060054}" dt="2022-10-05T18:55:41.659" v="878" actId="1076"/>
        <pc:sldMkLst>
          <pc:docMk/>
          <pc:sldMk cId="2362815796" sldId="380"/>
        </pc:sldMkLst>
        <pc:spChg chg="add mod">
          <ac:chgData name="Juliana Mascarenhas" userId="S::juliana.mascarenhas@dio.me::573f2dcc-13b6-4a88-af1c-35ffa781b5c6" providerId="AD" clId="Web-{53032017-CEB5-DE27-F1FA-B4DE88060054}" dt="2022-10-05T18:54:40.827" v="872" actId="1076"/>
          <ac:spMkLst>
            <pc:docMk/>
            <pc:sldMk cId="2362815796" sldId="380"/>
            <ac:spMk id="5" creationId="{FC8FFC66-2C65-5A7F-2595-28259566C1B7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8:38:41.737" v="663" actId="20577"/>
          <ac:spMkLst>
            <pc:docMk/>
            <pc:sldMk cId="2362815796" sldId="380"/>
            <ac:spMk id="87" creationId="{00000000-0000-0000-0000-000000000000}"/>
          </ac:spMkLst>
        </pc:spChg>
        <pc:grpChg chg="del">
          <ac:chgData name="Juliana Mascarenhas" userId="S::juliana.mascarenhas@dio.me::573f2dcc-13b6-4a88-af1c-35ffa781b5c6" providerId="AD" clId="Web-{53032017-CEB5-DE27-F1FA-B4DE88060054}" dt="2022-10-05T18:52:34.225" v="787"/>
          <ac:grpSpMkLst>
            <pc:docMk/>
            <pc:sldMk cId="2362815796" sldId="380"/>
            <ac:grpSpMk id="15" creationId="{99D694AF-8C25-B3F3-FD16-723641394A90}"/>
          </ac:grpSpMkLst>
        </pc:grpChg>
        <pc:grpChg chg="add mod">
          <ac:chgData name="Juliana Mascarenhas" userId="S::juliana.mascarenhas@dio.me::573f2dcc-13b6-4a88-af1c-35ffa781b5c6" providerId="AD" clId="Web-{53032017-CEB5-DE27-F1FA-B4DE88060054}" dt="2022-10-05T18:55:37.705" v="877" actId="1076"/>
          <ac:grpSpMkLst>
            <pc:docMk/>
            <pc:sldMk cId="2362815796" sldId="380"/>
            <ac:grpSpMk id="17" creationId="{B4B9C7EA-2B9E-4D33-BDDA-A236C9C0C672}"/>
          </ac:grpSpMkLst>
        </pc:grpChg>
        <pc:picChg chg="add mod">
          <ac:chgData name="Juliana Mascarenhas" userId="S::juliana.mascarenhas@dio.me::573f2dcc-13b6-4a88-af1c-35ffa781b5c6" providerId="AD" clId="Web-{53032017-CEB5-DE27-F1FA-B4DE88060054}" dt="2022-10-05T18:54:42.374" v="873" actId="1076"/>
          <ac:picMkLst>
            <pc:docMk/>
            <pc:sldMk cId="2362815796" sldId="380"/>
            <ac:picMk id="10" creationId="{7E60A9C4-807A-83DE-26F2-4A4049F3CC39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55:41.659" v="878" actId="1076"/>
          <ac:picMkLst>
            <pc:docMk/>
            <pc:sldMk cId="2362815796" sldId="380"/>
            <ac:picMk id="16" creationId="{52A25BAC-27B5-B6F6-99EF-80D34938BBAE}"/>
          </ac:picMkLst>
        </pc:picChg>
      </pc:sldChg>
      <pc:sldChg chg="addSp delSp modSp add">
        <pc:chgData name="Juliana Mascarenhas" userId="S::juliana.mascarenhas@dio.me::573f2dcc-13b6-4a88-af1c-35ffa781b5c6" providerId="AD" clId="Web-{53032017-CEB5-DE27-F1FA-B4DE88060054}" dt="2022-10-05T19:04:18.753" v="1024" actId="20577"/>
        <pc:sldMkLst>
          <pc:docMk/>
          <pc:sldMk cId="4087231177" sldId="381"/>
        </pc:sldMkLst>
        <pc:spChg chg="add del">
          <ac:chgData name="Juliana Mascarenhas" userId="S::juliana.mascarenhas@dio.me::573f2dcc-13b6-4a88-af1c-35ffa781b5c6" providerId="AD" clId="Web-{53032017-CEB5-DE27-F1FA-B4DE88060054}" dt="2022-10-05T18:47:04.190" v="717"/>
          <ac:spMkLst>
            <pc:docMk/>
            <pc:sldMk cId="4087231177" sldId="381"/>
            <ac:spMk id="4" creationId="{7639FE30-3C8E-8BA8-46E6-6A94D3616991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9:04:18.753" v="1024" actId="20577"/>
          <ac:spMkLst>
            <pc:docMk/>
            <pc:sldMk cId="4087231177" sldId="381"/>
            <ac:spMk id="204" creationId="{00000000-0000-0000-0000-000000000000}"/>
          </ac:spMkLst>
        </pc:spChg>
      </pc:sldChg>
      <pc:sldChg chg="modSp add">
        <pc:chgData name="Juliana Mascarenhas" userId="S::juliana.mascarenhas@dio.me::573f2dcc-13b6-4a88-af1c-35ffa781b5c6" providerId="AD" clId="Web-{53032017-CEB5-DE27-F1FA-B4DE88060054}" dt="2022-10-05T19:04:07.330" v="1013" actId="20577"/>
        <pc:sldMkLst>
          <pc:docMk/>
          <pc:sldMk cId="503805656" sldId="382"/>
        </pc:sldMkLst>
        <pc:spChg chg="mod">
          <ac:chgData name="Juliana Mascarenhas" userId="S::juliana.mascarenhas@dio.me::573f2dcc-13b6-4a88-af1c-35ffa781b5c6" providerId="AD" clId="Web-{53032017-CEB5-DE27-F1FA-B4DE88060054}" dt="2022-10-05T19:04:07.330" v="1013" actId="20577"/>
          <ac:spMkLst>
            <pc:docMk/>
            <pc:sldMk cId="503805656" sldId="382"/>
            <ac:spMk id="204" creationId="{00000000-0000-0000-0000-000000000000}"/>
          </ac:spMkLst>
        </pc:spChg>
      </pc:sldChg>
      <pc:sldChg chg="addSp delSp modSp add replId">
        <pc:chgData name="Juliana Mascarenhas" userId="S::juliana.mascarenhas@dio.me::573f2dcc-13b6-4a88-af1c-35ffa781b5c6" providerId="AD" clId="Web-{53032017-CEB5-DE27-F1FA-B4DE88060054}" dt="2022-10-05T18:51:43.394" v="767"/>
        <pc:sldMkLst>
          <pc:docMk/>
          <pc:sldMk cId="4037364499" sldId="383"/>
        </pc:sldMkLst>
        <pc:spChg chg="del">
          <ac:chgData name="Juliana Mascarenhas" userId="S::juliana.mascarenhas@dio.me::573f2dcc-13b6-4a88-af1c-35ffa781b5c6" providerId="AD" clId="Web-{53032017-CEB5-DE27-F1FA-B4DE88060054}" dt="2022-10-05T18:50:40.593" v="740"/>
          <ac:spMkLst>
            <pc:docMk/>
            <pc:sldMk cId="4037364499" sldId="383"/>
            <ac:spMk id="2" creationId="{276872FB-67AC-D25F-33B3-D1D76147AB94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8:47:07.081" v="718"/>
          <ac:spMkLst>
            <pc:docMk/>
            <pc:sldMk cId="4037364499" sldId="383"/>
            <ac:spMk id="4" creationId="{7639FE30-3C8E-8BA8-46E6-6A94D3616991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8:47:10.456" v="719"/>
          <ac:spMkLst>
            <pc:docMk/>
            <pc:sldMk cId="4037364499" sldId="383"/>
            <ac:spMk id="6" creationId="{000A66D2-67F8-49CE-18FE-8F47A247791D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8:51:43.394" v="767"/>
          <ac:spMkLst>
            <pc:docMk/>
            <pc:sldMk cId="4037364499" sldId="383"/>
            <ac:spMk id="9" creationId="{5477F04B-B8A8-52DE-5D06-23FEFA9CDAEB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8:51:00.720" v="748" actId="14100"/>
          <ac:spMkLst>
            <pc:docMk/>
            <pc:sldMk cId="4037364499" sldId="383"/>
            <ac:spMk id="204" creationId="{00000000-0000-0000-0000-000000000000}"/>
          </ac:spMkLst>
        </pc:spChg>
        <pc:graphicFrameChg chg="add del mod">
          <ac:chgData name="Juliana Mascarenhas" userId="S::juliana.mascarenhas@dio.me::573f2dcc-13b6-4a88-af1c-35ffa781b5c6" providerId="AD" clId="Web-{53032017-CEB5-DE27-F1FA-B4DE88060054}" dt="2022-10-05T18:47:15.815" v="721"/>
          <ac:graphicFrameMkLst>
            <pc:docMk/>
            <pc:sldMk cId="4037364499" sldId="383"/>
            <ac:graphicFrameMk id="7" creationId="{F6D3E0A9-47FD-D2F1-7094-9E47CBEBBD92}"/>
          </ac:graphicFrameMkLst>
        </pc:graphicFrameChg>
        <pc:picChg chg="mod">
          <ac:chgData name="Juliana Mascarenhas" userId="S::juliana.mascarenhas@dio.me::573f2dcc-13b6-4a88-af1c-35ffa781b5c6" providerId="AD" clId="Web-{53032017-CEB5-DE27-F1FA-B4DE88060054}" dt="2022-10-05T18:51:40.722" v="766" actId="1076"/>
          <ac:picMkLst>
            <pc:docMk/>
            <pc:sldMk cId="4037364499" sldId="383"/>
            <ac:picMk id="3" creationId="{7BF4A7B3-CF62-ED9C-0804-FDE78ABC54E5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51:11.548" v="752" actId="1076"/>
          <ac:picMkLst>
            <pc:docMk/>
            <pc:sldMk cId="4037364499" sldId="383"/>
            <ac:picMk id="8" creationId="{81020CD3-0268-F74B-C8CC-324395DAA4E1}"/>
          </ac:picMkLst>
        </pc:picChg>
      </pc:sldChg>
      <pc:sldChg chg="addSp delSp modSp add replId">
        <pc:chgData name="Juliana Mascarenhas" userId="S::juliana.mascarenhas@dio.me::573f2dcc-13b6-4a88-af1c-35ffa781b5c6" providerId="AD" clId="Web-{53032017-CEB5-DE27-F1FA-B4DE88060054}" dt="2022-10-05T18:52:10.740" v="785" actId="20577"/>
        <pc:sldMkLst>
          <pc:docMk/>
          <pc:sldMk cId="4065986551" sldId="384"/>
        </pc:sldMkLst>
        <pc:spChg chg="del">
          <ac:chgData name="Juliana Mascarenhas" userId="S::juliana.mascarenhas@dio.me::573f2dcc-13b6-4a88-af1c-35ffa781b5c6" providerId="AD" clId="Web-{53032017-CEB5-DE27-F1FA-B4DE88060054}" dt="2022-10-05T18:50:16.389" v="732"/>
          <ac:spMkLst>
            <pc:docMk/>
            <pc:sldMk cId="4065986551" sldId="384"/>
            <ac:spMk id="2" creationId="{276872FB-67AC-D25F-33B3-D1D76147AB94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8:52:10.740" v="785" actId="20577"/>
          <ac:spMkLst>
            <pc:docMk/>
            <pc:sldMk cId="4065986551" sldId="384"/>
            <ac:spMk id="6" creationId="{615205CD-88CB-0CB1-3A0B-BECE5AE621F6}"/>
          </ac:spMkLst>
        </pc:spChg>
        <pc:picChg chg="mod">
          <ac:chgData name="Juliana Mascarenhas" userId="S::juliana.mascarenhas@dio.me::573f2dcc-13b6-4a88-af1c-35ffa781b5c6" providerId="AD" clId="Web-{53032017-CEB5-DE27-F1FA-B4DE88060054}" dt="2022-10-05T18:51:58.176" v="772" actId="1076"/>
          <ac:picMkLst>
            <pc:docMk/>
            <pc:sldMk cId="4065986551" sldId="384"/>
            <ac:picMk id="3" creationId="{7BF4A7B3-CF62-ED9C-0804-FDE78ABC54E5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8:50:25.889" v="736"/>
          <ac:picMkLst>
            <pc:docMk/>
            <pc:sldMk cId="4065986551" sldId="384"/>
            <ac:picMk id="4" creationId="{E8847295-8009-0C07-1A91-341D79D38DFF}"/>
          </ac:picMkLst>
        </pc:picChg>
        <pc:picChg chg="del">
          <ac:chgData name="Juliana Mascarenhas" userId="S::juliana.mascarenhas@dio.me::573f2dcc-13b6-4a88-af1c-35ffa781b5c6" providerId="AD" clId="Web-{53032017-CEB5-DE27-F1FA-B4DE88060054}" dt="2022-10-05T18:50:12.545" v="730"/>
          <ac:picMkLst>
            <pc:docMk/>
            <pc:sldMk cId="4065986551" sldId="384"/>
            <ac:picMk id="8" creationId="{81020CD3-0268-F74B-C8CC-324395DAA4E1}"/>
          </ac:picMkLst>
        </pc:picChg>
      </pc:sldChg>
      <pc:sldChg chg="addSp delSp modSp add replId">
        <pc:chgData name="Juliana Mascarenhas" userId="S::juliana.mascarenhas@dio.me::573f2dcc-13b6-4a88-af1c-35ffa781b5c6" providerId="AD" clId="Web-{53032017-CEB5-DE27-F1FA-B4DE88060054}" dt="2022-10-05T19:00:45.162" v="982" actId="1076"/>
        <pc:sldMkLst>
          <pc:docMk/>
          <pc:sldMk cId="3351357869" sldId="385"/>
        </pc:sldMkLst>
        <pc:spChg chg="add mod">
          <ac:chgData name="Juliana Mascarenhas" userId="S::juliana.mascarenhas@dio.me::573f2dcc-13b6-4a88-af1c-35ffa781b5c6" providerId="AD" clId="Web-{53032017-CEB5-DE27-F1FA-B4DE88060054}" dt="2022-10-05T18:59:56.018" v="978" actId="14100"/>
          <ac:spMkLst>
            <pc:docMk/>
            <pc:sldMk cId="3351357869" sldId="385"/>
            <ac:spMk id="10" creationId="{A7F3E5EA-2876-8B40-9BC5-887BF551BC9C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00:39.568" v="980" actId="14100"/>
          <ac:spMkLst>
            <pc:docMk/>
            <pc:sldMk cId="3351357869" sldId="385"/>
            <ac:spMk id="17" creationId="{6B6EF860-FAB3-5989-77B2-3B543EE29793}"/>
          </ac:spMkLst>
        </pc:spChg>
        <pc:grpChg chg="del">
          <ac:chgData name="Juliana Mascarenhas" userId="S::juliana.mascarenhas@dio.me::573f2dcc-13b6-4a88-af1c-35ffa781b5c6" providerId="AD" clId="Web-{53032017-CEB5-DE27-F1FA-B4DE88060054}" dt="2022-10-05T18:56:49.241" v="881"/>
          <ac:grpSpMkLst>
            <pc:docMk/>
            <pc:sldMk cId="3351357869" sldId="385"/>
            <ac:grpSpMk id="15" creationId="{99D694AF-8C25-B3F3-FD16-723641394A90}"/>
          </ac:grpSpMkLst>
        </pc:grpChg>
        <pc:picChg chg="add">
          <ac:chgData name="Juliana Mascarenhas" userId="S::juliana.mascarenhas@dio.me::573f2dcc-13b6-4a88-af1c-35ffa781b5c6" providerId="AD" clId="Web-{53032017-CEB5-DE27-F1FA-B4DE88060054}" dt="2022-10-05T18:56:46.835" v="879"/>
          <ac:picMkLst>
            <pc:docMk/>
            <pc:sldMk cId="3351357869" sldId="385"/>
            <ac:picMk id="5" creationId="{4034BA64-B9CA-CDEF-59EC-D775197AE3E3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9:00:45.162" v="982" actId="1076"/>
          <ac:picMkLst>
            <pc:docMk/>
            <pc:sldMk cId="3351357869" sldId="385"/>
            <ac:picMk id="18" creationId="{3DEC60D8-18C8-6CB7-40F0-0D20BE35FB79}"/>
          </ac:picMkLst>
        </pc:picChg>
      </pc:sldChg>
      <pc:sldChg chg="modSp add">
        <pc:chgData name="Juliana Mascarenhas" userId="S::juliana.mascarenhas@dio.me::573f2dcc-13b6-4a88-af1c-35ffa781b5c6" providerId="AD" clId="Web-{53032017-CEB5-DE27-F1FA-B4DE88060054}" dt="2022-10-05T19:01:33.602" v="992" actId="20577"/>
        <pc:sldMkLst>
          <pc:docMk/>
          <pc:sldMk cId="4113467475" sldId="386"/>
        </pc:sldMkLst>
        <pc:spChg chg="mod">
          <ac:chgData name="Juliana Mascarenhas" userId="S::juliana.mascarenhas@dio.me::573f2dcc-13b6-4a88-af1c-35ffa781b5c6" providerId="AD" clId="Web-{53032017-CEB5-DE27-F1FA-B4DE88060054}" dt="2022-10-05T19:01:33.602" v="992" actId="20577"/>
          <ac:spMkLst>
            <pc:docMk/>
            <pc:sldMk cId="4113467475" sldId="386"/>
            <ac:spMk id="173" creationId="{00000000-0000-0000-0000-000000000000}"/>
          </ac:spMkLst>
        </pc:spChg>
      </pc:sldChg>
      <pc:sldChg chg="addSp delSp modSp add replId">
        <pc:chgData name="Juliana Mascarenhas" userId="S::juliana.mascarenhas@dio.me::573f2dcc-13b6-4a88-af1c-35ffa781b5c6" providerId="AD" clId="Web-{53032017-CEB5-DE27-F1FA-B4DE88060054}" dt="2022-10-05T19:03:53.720" v="1002" actId="20577"/>
        <pc:sldMkLst>
          <pc:docMk/>
          <pc:sldMk cId="318779460" sldId="387"/>
        </pc:sldMkLst>
        <pc:spChg chg="del">
          <ac:chgData name="Juliana Mascarenhas" userId="S::juliana.mascarenhas@dio.me::573f2dcc-13b6-4a88-af1c-35ffa781b5c6" providerId="AD" clId="Web-{53032017-CEB5-DE27-F1FA-B4DE88060054}" dt="2022-10-05T19:03:06.327" v="994"/>
          <ac:spMkLst>
            <pc:docMk/>
            <pc:sldMk cId="318779460" sldId="387"/>
            <ac:spMk id="6" creationId="{000A66D2-67F8-49CE-18FE-8F47A247791D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9:03:53.720" v="1002" actId="20577"/>
          <ac:spMkLst>
            <pc:docMk/>
            <pc:sldMk cId="318779460" sldId="387"/>
            <ac:spMk id="204" creationId="{00000000-0000-0000-0000-000000000000}"/>
          </ac:spMkLst>
        </pc:spChg>
        <pc:picChg chg="add del mod">
          <ac:chgData name="Juliana Mascarenhas" userId="S::juliana.mascarenhas@dio.me::573f2dcc-13b6-4a88-af1c-35ffa781b5c6" providerId="AD" clId="Web-{53032017-CEB5-DE27-F1FA-B4DE88060054}" dt="2022-10-05T19:03:11.968" v="996"/>
          <ac:picMkLst>
            <pc:docMk/>
            <pc:sldMk cId="318779460" sldId="387"/>
            <ac:picMk id="5" creationId="{B3E4B2C0-C06B-46A4-17F0-A21F9FD023CD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9:03:49.095" v="1000" actId="1076"/>
          <ac:picMkLst>
            <pc:docMk/>
            <pc:sldMk cId="318779460" sldId="387"/>
            <ac:picMk id="7" creationId="{836AFE77-C723-ED03-BE45-7BD901D226F9}"/>
          </ac:picMkLst>
        </pc:picChg>
      </pc:sldChg>
      <pc:sldChg chg="addSp modSp add replId">
        <pc:chgData name="Juliana Mascarenhas" userId="S::juliana.mascarenhas@dio.me::573f2dcc-13b6-4a88-af1c-35ffa781b5c6" providerId="AD" clId="Web-{53032017-CEB5-DE27-F1FA-B4DE88060054}" dt="2022-10-05T19:14:25.368" v="1040" actId="1076"/>
        <pc:sldMkLst>
          <pc:docMk/>
          <pc:sldMk cId="2575816081" sldId="388"/>
        </pc:sldMkLst>
        <pc:grpChg chg="mod">
          <ac:chgData name="Juliana Mascarenhas" userId="S::juliana.mascarenhas@dio.me::573f2dcc-13b6-4a88-af1c-35ffa781b5c6" providerId="AD" clId="Web-{53032017-CEB5-DE27-F1FA-B4DE88060054}" dt="2022-10-05T19:12:51.269" v="1027" actId="14100"/>
          <ac:grpSpMkLst>
            <pc:docMk/>
            <pc:sldMk cId="2575816081" sldId="388"/>
            <ac:grpSpMk id="15" creationId="{99D694AF-8C25-B3F3-FD16-723641394A90}"/>
          </ac:grpSpMkLst>
        </pc:grpChg>
        <pc:picChg chg="add mod">
          <ac:chgData name="Juliana Mascarenhas" userId="S::juliana.mascarenhas@dio.me::573f2dcc-13b6-4a88-af1c-35ffa781b5c6" providerId="AD" clId="Web-{53032017-CEB5-DE27-F1FA-B4DE88060054}" dt="2022-10-05T19:14:25.368" v="1040" actId="1076"/>
          <ac:picMkLst>
            <pc:docMk/>
            <pc:sldMk cId="2575816081" sldId="388"/>
            <ac:picMk id="5" creationId="{BC39305E-146E-8666-AD5B-126A10708A82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9:14:18.696" v="1036" actId="1076"/>
          <ac:picMkLst>
            <pc:docMk/>
            <pc:sldMk cId="2575816081" sldId="388"/>
            <ac:picMk id="10" creationId="{D577BB96-C293-7F4A-171D-ABF69E45DB7B}"/>
          </ac:picMkLst>
        </pc:picChg>
      </pc:sldChg>
      <pc:sldChg chg="delSp modSp add replId modNotes">
        <pc:chgData name="Juliana Mascarenhas" userId="S::juliana.mascarenhas@dio.me::573f2dcc-13b6-4a88-af1c-35ffa781b5c6" providerId="AD" clId="Web-{53032017-CEB5-DE27-F1FA-B4DE88060054}" dt="2022-10-05T19:28:43.920" v="1321"/>
        <pc:sldMkLst>
          <pc:docMk/>
          <pc:sldMk cId="2240083204" sldId="389"/>
        </pc:sldMkLst>
        <pc:spChg chg="mod">
          <ac:chgData name="Juliana Mascarenhas" userId="S::juliana.mascarenhas@dio.me::573f2dcc-13b6-4a88-af1c-35ffa781b5c6" providerId="AD" clId="Web-{53032017-CEB5-DE27-F1FA-B4DE88060054}" dt="2022-10-05T19:25:06.251" v="1318" actId="1076"/>
          <ac:spMkLst>
            <pc:docMk/>
            <pc:sldMk cId="2240083204" sldId="389"/>
            <ac:spMk id="5" creationId="{8C7AA1C4-273F-3C91-DC38-A626565E7DB6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9:18:27.414" v="1178"/>
          <ac:spMkLst>
            <pc:docMk/>
            <pc:sldMk cId="2240083204" sldId="389"/>
            <ac:spMk id="8" creationId="{3CD7149F-A23B-CF66-7416-BC298EEF030B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9:18:25.977" v="1177"/>
          <ac:spMkLst>
            <pc:docMk/>
            <pc:sldMk cId="2240083204" sldId="389"/>
            <ac:spMk id="9" creationId="{F18A35AA-5C6D-553F-E73B-7BF0B28724ED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9:18:24.617" v="1176"/>
          <ac:spMkLst>
            <pc:docMk/>
            <pc:sldMk cId="2240083204" sldId="389"/>
            <ac:spMk id="10" creationId="{8E1DEE31-A2D6-DBB3-1E70-BDF27E2CD75E}"/>
          </ac:spMkLst>
        </pc:spChg>
      </pc:sldChg>
      <pc:sldChg chg="add del replId">
        <pc:chgData name="Juliana Mascarenhas" userId="S::juliana.mascarenhas@dio.me::573f2dcc-13b6-4a88-af1c-35ffa781b5c6" providerId="AD" clId="Web-{53032017-CEB5-DE27-F1FA-B4DE88060054}" dt="2022-10-05T19:16:24.516" v="1104"/>
        <pc:sldMkLst>
          <pc:docMk/>
          <pc:sldMk cId="3301358711" sldId="389"/>
        </pc:sldMkLst>
      </pc:sldChg>
      <pc:sldChg chg="addSp delSp modSp add replId">
        <pc:chgData name="Juliana Mascarenhas" userId="S::juliana.mascarenhas@dio.me::573f2dcc-13b6-4a88-af1c-35ffa781b5c6" providerId="AD" clId="Web-{53032017-CEB5-DE27-F1FA-B4DE88060054}" dt="2022-10-05T19:22:03.552" v="1267"/>
        <pc:sldMkLst>
          <pc:docMk/>
          <pc:sldMk cId="727042005" sldId="390"/>
        </pc:sldMkLst>
        <pc:spChg chg="add del mod">
          <ac:chgData name="Juliana Mascarenhas" userId="S::juliana.mascarenhas@dio.me::573f2dcc-13b6-4a88-af1c-35ffa781b5c6" providerId="AD" clId="Web-{53032017-CEB5-DE27-F1FA-B4DE88060054}" dt="2022-10-05T19:21:07.205" v="1243"/>
          <ac:spMkLst>
            <pc:docMk/>
            <pc:sldMk cId="727042005" sldId="390"/>
            <ac:spMk id="2" creationId="{2B357C8A-91CE-3C00-EF54-2D993D0C659B}"/>
          </ac:spMkLst>
        </pc:spChg>
        <pc:spChg chg="del mod">
          <ac:chgData name="Juliana Mascarenhas" userId="S::juliana.mascarenhas@dio.me::573f2dcc-13b6-4a88-af1c-35ffa781b5c6" providerId="AD" clId="Web-{53032017-CEB5-DE27-F1FA-B4DE88060054}" dt="2022-10-05T19:20:48.063" v="1238"/>
          <ac:spMkLst>
            <pc:docMk/>
            <pc:sldMk cId="727042005" sldId="390"/>
            <ac:spMk id="5" creationId="{8C7AA1C4-273F-3C91-DC38-A626565E7DB6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9:21:33.519" v="1253" actId="20577"/>
          <ac:spMkLst>
            <pc:docMk/>
            <pc:sldMk cId="727042005" sldId="390"/>
            <ac:spMk id="87" creationId="{00000000-0000-0000-0000-000000000000}"/>
          </ac:spMkLst>
        </pc:spChg>
        <pc:picChg chg="add mod">
          <ac:chgData name="Juliana Mascarenhas" userId="S::juliana.mascarenhas@dio.me::573f2dcc-13b6-4a88-af1c-35ffa781b5c6" providerId="AD" clId="Web-{53032017-CEB5-DE27-F1FA-B4DE88060054}" dt="2022-10-05T19:21:50.927" v="1259" actId="1076"/>
          <ac:picMkLst>
            <pc:docMk/>
            <pc:sldMk cId="727042005" sldId="390"/>
            <ac:picMk id="3" creationId="{7B7F38B7-EA75-AF9A-886F-249C07812BA6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9:21:28.581" v="1251" actId="1076"/>
          <ac:picMkLst>
            <pc:docMk/>
            <pc:sldMk cId="727042005" sldId="390"/>
            <ac:picMk id="4" creationId="{F6A4B8E5-3A41-EA81-A50C-0E755C116D73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9:22:03.552" v="1267"/>
          <ac:picMkLst>
            <pc:docMk/>
            <pc:sldMk cId="727042005" sldId="390"/>
            <ac:picMk id="6" creationId="{FAF659A9-E3D1-FED3-48E2-8C10CC087A98}"/>
          </ac:picMkLst>
        </pc:picChg>
        <pc:picChg chg="del">
          <ac:chgData name="Juliana Mascarenhas" userId="S::juliana.mascarenhas@dio.me::573f2dcc-13b6-4a88-af1c-35ffa781b5c6" providerId="AD" clId="Web-{53032017-CEB5-DE27-F1FA-B4DE88060054}" dt="2022-10-05T19:21:24.800" v="1249"/>
          <ac:picMkLst>
            <pc:docMk/>
            <pc:sldMk cId="727042005" sldId="390"/>
            <ac:picMk id="14" creationId="{382A6BBC-596C-9FC1-840C-8CC6D3F2D7E3}"/>
          </ac:picMkLst>
        </pc:picChg>
      </pc:sldChg>
      <pc:sldChg chg="addSp delSp modSp add replId">
        <pc:chgData name="Juliana Mascarenhas" userId="S::juliana.mascarenhas@dio.me::573f2dcc-13b6-4a88-af1c-35ffa781b5c6" providerId="AD" clId="Web-{53032017-CEB5-DE27-F1FA-B4DE88060054}" dt="2022-10-05T19:24:35.749" v="1302" actId="20577"/>
        <pc:sldMkLst>
          <pc:docMk/>
          <pc:sldMk cId="3365004686" sldId="391"/>
        </pc:sldMkLst>
        <pc:spChg chg="add mod">
          <ac:chgData name="Juliana Mascarenhas" userId="S::juliana.mascarenhas@dio.me::573f2dcc-13b6-4a88-af1c-35ffa781b5c6" providerId="AD" clId="Web-{53032017-CEB5-DE27-F1FA-B4DE88060054}" dt="2022-10-05T19:24:35.749" v="1302" actId="20577"/>
          <ac:spMkLst>
            <pc:docMk/>
            <pc:sldMk cId="3365004686" sldId="391"/>
            <ac:spMk id="5" creationId="{0611344D-3D64-6022-8C3B-F61CD490FB2D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9:23:04.337" v="1280" actId="14100"/>
          <ac:spMkLst>
            <pc:docMk/>
            <pc:sldMk cId="3365004686" sldId="391"/>
            <ac:spMk id="87" creationId="{00000000-0000-0000-0000-000000000000}"/>
          </ac:spMkLst>
        </pc:spChg>
        <pc:picChg chg="add mod modCrop">
          <ac:chgData name="Juliana Mascarenhas" userId="S::juliana.mascarenhas@dio.me::573f2dcc-13b6-4a88-af1c-35ffa781b5c6" providerId="AD" clId="Web-{53032017-CEB5-DE27-F1FA-B4DE88060054}" dt="2022-10-05T19:23:13.182" v="1285" actId="1076"/>
          <ac:picMkLst>
            <pc:docMk/>
            <pc:sldMk cId="3365004686" sldId="391"/>
            <ac:picMk id="2" creationId="{7A097F06-AB8E-9AF2-F19E-E12F1FD0471C}"/>
          </ac:picMkLst>
        </pc:picChg>
        <pc:picChg chg="del">
          <ac:chgData name="Juliana Mascarenhas" userId="S::juliana.mascarenhas@dio.me::573f2dcc-13b6-4a88-af1c-35ffa781b5c6" providerId="AD" clId="Web-{53032017-CEB5-DE27-F1FA-B4DE88060054}" dt="2022-10-05T19:22:42.398" v="1269"/>
          <ac:picMkLst>
            <pc:docMk/>
            <pc:sldMk cId="3365004686" sldId="391"/>
            <ac:picMk id="3" creationId="{7B7F38B7-EA75-AF9A-886F-249C07812BA6}"/>
          </ac:picMkLst>
        </pc:picChg>
        <pc:picChg chg="mod">
          <ac:chgData name="Juliana Mascarenhas" userId="S::juliana.mascarenhas@dio.me::573f2dcc-13b6-4a88-af1c-35ffa781b5c6" providerId="AD" clId="Web-{53032017-CEB5-DE27-F1FA-B4DE88060054}" dt="2022-10-05T19:23:17.151" v="1286" actId="1076"/>
          <ac:picMkLst>
            <pc:docMk/>
            <pc:sldMk cId="3365004686" sldId="391"/>
            <ac:picMk id="4" creationId="{F6A4B8E5-3A41-EA81-A50C-0E755C116D73}"/>
          </ac:picMkLst>
        </pc:picChg>
        <pc:picChg chg="del">
          <ac:chgData name="Juliana Mascarenhas" userId="S::juliana.mascarenhas@dio.me::573f2dcc-13b6-4a88-af1c-35ffa781b5c6" providerId="AD" clId="Web-{53032017-CEB5-DE27-F1FA-B4DE88060054}" dt="2022-10-05T19:22:42.930" v="1270"/>
          <ac:picMkLst>
            <pc:docMk/>
            <pc:sldMk cId="3365004686" sldId="391"/>
            <ac:picMk id="6" creationId="{FAF659A9-E3D1-FED3-48E2-8C10CC087A98}"/>
          </ac:picMkLst>
        </pc:picChg>
      </pc:sldChg>
      <pc:sldChg chg="addSp delSp modSp add ord replId">
        <pc:chgData name="Juliana Mascarenhas" userId="S::juliana.mascarenhas@dio.me::573f2dcc-13b6-4a88-af1c-35ffa781b5c6" providerId="AD" clId="Web-{53032017-CEB5-DE27-F1FA-B4DE88060054}" dt="2022-10-05T19:37:37.687" v="1549"/>
        <pc:sldMkLst>
          <pc:docMk/>
          <pc:sldMk cId="755508601" sldId="392"/>
        </pc:sldMkLst>
        <pc:spChg chg="add del mod">
          <ac:chgData name="Juliana Mascarenhas" userId="S::juliana.mascarenhas@dio.me::573f2dcc-13b6-4a88-af1c-35ffa781b5c6" providerId="AD" clId="Web-{53032017-CEB5-DE27-F1FA-B4DE88060054}" dt="2022-10-05T19:35:46.743" v="1487"/>
          <ac:spMkLst>
            <pc:docMk/>
            <pc:sldMk cId="755508601" sldId="392"/>
            <ac:spMk id="3" creationId="{758F9E1B-B779-F591-C4CA-A7F56C9B8451}"/>
          </ac:spMkLst>
        </pc:spChg>
        <pc:spChg chg="del">
          <ac:chgData name="Juliana Mascarenhas" userId="S::juliana.mascarenhas@dio.me::573f2dcc-13b6-4a88-af1c-35ffa781b5c6" providerId="AD" clId="Web-{53032017-CEB5-DE27-F1FA-B4DE88060054}" dt="2022-10-05T19:28:56.562" v="1326"/>
          <ac:spMkLst>
            <pc:docMk/>
            <pc:sldMk cId="755508601" sldId="392"/>
            <ac:spMk id="5" creationId="{0611344D-3D64-6022-8C3B-F61CD490FB2D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36:28.620" v="1530" actId="1076"/>
          <ac:spMkLst>
            <pc:docMk/>
            <pc:sldMk cId="755508601" sldId="392"/>
            <ac:spMk id="6" creationId="{3D1EBB14-4B92-3B47-4EFC-7425CE913712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36:25.276" v="1529" actId="1076"/>
          <ac:spMkLst>
            <pc:docMk/>
            <pc:sldMk cId="755508601" sldId="392"/>
            <ac:spMk id="7" creationId="{5C36CCBC-C5E1-2063-6CB0-EE48E857C81D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36:24.229" v="1528" actId="1076"/>
          <ac:spMkLst>
            <pc:docMk/>
            <pc:sldMk cId="755508601" sldId="392"/>
            <ac:spMk id="8" creationId="{7E511B5C-A7B3-2C62-0183-21CFC6187742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36:22.276" v="1527" actId="1076"/>
          <ac:spMkLst>
            <pc:docMk/>
            <pc:sldMk cId="755508601" sldId="392"/>
            <ac:spMk id="9" creationId="{8DF62BB1-A6D2-4CD1-E9B3-D251AAF134A4}"/>
          </ac:spMkLst>
        </pc:spChg>
        <pc:spChg chg="add mod">
          <ac:chgData name="Juliana Mascarenhas" userId="S::juliana.mascarenhas@dio.me::573f2dcc-13b6-4a88-af1c-35ffa781b5c6" providerId="AD" clId="Web-{53032017-CEB5-DE27-F1FA-B4DE88060054}" dt="2022-10-05T19:36:30.324" v="1531" actId="1076"/>
          <ac:spMkLst>
            <pc:docMk/>
            <pc:sldMk cId="755508601" sldId="392"/>
            <ac:spMk id="10" creationId="{25E1886D-C014-EACD-55C8-2E374CAAED68}"/>
          </ac:spMkLst>
        </pc:spChg>
        <pc:spChg chg="mod">
          <ac:chgData name="Juliana Mascarenhas" userId="S::juliana.mascarenhas@dio.me::573f2dcc-13b6-4a88-af1c-35ffa781b5c6" providerId="AD" clId="Web-{53032017-CEB5-DE27-F1FA-B4DE88060054}" dt="2022-10-05T19:37:26.952" v="1548" actId="1076"/>
          <ac:spMkLst>
            <pc:docMk/>
            <pc:sldMk cId="755508601" sldId="392"/>
            <ac:spMk id="87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53032017-CEB5-DE27-F1FA-B4DE88060054}" dt="2022-10-05T19:28:50.827" v="1323"/>
          <ac:picMkLst>
            <pc:docMk/>
            <pc:sldMk cId="755508601" sldId="392"/>
            <ac:picMk id="2" creationId="{7A097F06-AB8E-9AF2-F19E-E12F1FD0471C}"/>
          </ac:picMkLst>
        </pc:picChg>
        <pc:picChg chg="mod modCrop">
          <ac:chgData name="Juliana Mascarenhas" userId="S::juliana.mascarenhas@dio.me::573f2dcc-13b6-4a88-af1c-35ffa781b5c6" providerId="AD" clId="Web-{53032017-CEB5-DE27-F1FA-B4DE88060054}" dt="2022-10-05T19:37:16.186" v="1547" actId="1076"/>
          <ac:picMkLst>
            <pc:docMk/>
            <pc:sldMk cId="755508601" sldId="392"/>
            <ac:picMk id="4" creationId="{F6A4B8E5-3A41-EA81-A50C-0E755C116D73}"/>
          </ac:picMkLst>
        </pc:picChg>
        <pc:picChg chg="add mod">
          <ac:chgData name="Juliana Mascarenhas" userId="S::juliana.mascarenhas@dio.me::573f2dcc-13b6-4a88-af1c-35ffa781b5c6" providerId="AD" clId="Web-{53032017-CEB5-DE27-F1FA-B4DE88060054}" dt="2022-10-05T19:37:15.842" v="1544" actId="1076"/>
          <ac:picMkLst>
            <pc:docMk/>
            <pc:sldMk cId="755508601" sldId="392"/>
            <ac:picMk id="12" creationId="{75356BB6-E7C4-B970-A581-87DEC2424B9E}"/>
          </ac:picMkLst>
        </pc:picChg>
      </pc:sldChg>
    </pc:docChg>
  </pc:docChgLst>
  <pc:docChgLst>
    <pc:chgData name="Juliana Mascarenhas" userId="S::juliana.mascarenhas@dio.me::573f2dcc-13b6-4a88-af1c-35ffa781b5c6" providerId="AD" clId="Web-{F430E7D2-A5DE-97FA-E100-835D19689E61}"/>
    <pc:docChg chg="addSld modSld">
      <pc:chgData name="Juliana Mascarenhas" userId="S::juliana.mascarenhas@dio.me::573f2dcc-13b6-4a88-af1c-35ffa781b5c6" providerId="AD" clId="Web-{F430E7D2-A5DE-97FA-E100-835D19689E61}" dt="2022-09-20T23:23:20.289" v="14" actId="20577"/>
      <pc:docMkLst>
        <pc:docMk/>
      </pc:docMkLst>
      <pc:sldChg chg="delSp modSp add replId">
        <pc:chgData name="Juliana Mascarenhas" userId="S::juliana.mascarenhas@dio.me::573f2dcc-13b6-4a88-af1c-35ffa781b5c6" providerId="AD" clId="Web-{F430E7D2-A5DE-97FA-E100-835D19689E61}" dt="2022-09-20T23:23:20.289" v="14" actId="20577"/>
        <pc:sldMkLst>
          <pc:docMk/>
          <pc:sldMk cId="1838313787" sldId="297"/>
        </pc:sldMkLst>
        <pc:spChg chg="mod">
          <ac:chgData name="Juliana Mascarenhas" userId="S::juliana.mascarenhas@dio.me::573f2dcc-13b6-4a88-af1c-35ffa781b5c6" providerId="AD" clId="Web-{F430E7D2-A5DE-97FA-E100-835D19689E61}" dt="2022-09-20T23:23:20.289" v="14" actId="20577"/>
          <ac:spMkLst>
            <pc:docMk/>
            <pc:sldMk cId="1838313787" sldId="297"/>
            <ac:spMk id="2" creationId="{8342F92E-4309-04D4-C470-2E7EF644951C}"/>
          </ac:spMkLst>
        </pc:spChg>
        <pc:spChg chg="del">
          <ac:chgData name="Juliana Mascarenhas" userId="S::juliana.mascarenhas@dio.me::573f2dcc-13b6-4a88-af1c-35ffa781b5c6" providerId="AD" clId="Web-{F430E7D2-A5DE-97FA-E100-835D19689E61}" dt="2022-09-20T23:22:54.164" v="7"/>
          <ac:spMkLst>
            <pc:docMk/>
            <pc:sldMk cId="1838313787" sldId="297"/>
            <ac:spMk id="3" creationId="{EAD755B8-0653-DE7B-1CE9-439579B6BEBB}"/>
          </ac:spMkLst>
        </pc:spChg>
        <pc:spChg chg="del">
          <ac:chgData name="Juliana Mascarenhas" userId="S::juliana.mascarenhas@dio.me::573f2dcc-13b6-4a88-af1c-35ffa781b5c6" providerId="AD" clId="Web-{F430E7D2-A5DE-97FA-E100-835D19689E61}" dt="2022-09-20T23:22:54.867" v="8"/>
          <ac:spMkLst>
            <pc:docMk/>
            <pc:sldMk cId="1838313787" sldId="297"/>
            <ac:spMk id="4" creationId="{074A26DD-69C3-CBA3-43A8-EF230B58815F}"/>
          </ac:spMkLst>
        </pc:spChg>
        <pc:spChg chg="del">
          <ac:chgData name="Juliana Mascarenhas" userId="S::juliana.mascarenhas@dio.me::573f2dcc-13b6-4a88-af1c-35ffa781b5c6" providerId="AD" clId="Web-{F430E7D2-A5DE-97FA-E100-835D19689E61}" dt="2022-09-20T23:22:55.633" v="9"/>
          <ac:spMkLst>
            <pc:docMk/>
            <pc:sldMk cId="1838313787" sldId="297"/>
            <ac:spMk id="5" creationId="{F90E5DB9-A91A-2364-73B4-338760F21950}"/>
          </ac:spMkLst>
        </pc:spChg>
        <pc:spChg chg="del">
          <ac:chgData name="Juliana Mascarenhas" userId="S::juliana.mascarenhas@dio.me::573f2dcc-13b6-4a88-af1c-35ffa781b5c6" providerId="AD" clId="Web-{F430E7D2-A5DE-97FA-E100-835D19689E61}" dt="2022-09-20T23:22:53.179" v="6"/>
          <ac:spMkLst>
            <pc:docMk/>
            <pc:sldMk cId="1838313787" sldId="297"/>
            <ac:spMk id="6" creationId="{BDA8A571-2496-A7B3-01FC-DAE08BC46DAC}"/>
          </ac:spMkLst>
        </pc:spChg>
        <pc:spChg chg="del">
          <ac:chgData name="Juliana Mascarenhas" userId="S::juliana.mascarenhas@dio.me::573f2dcc-13b6-4a88-af1c-35ffa781b5c6" providerId="AD" clId="Web-{F430E7D2-A5DE-97FA-E100-835D19689E61}" dt="2022-09-20T23:22:52.648" v="4"/>
          <ac:spMkLst>
            <pc:docMk/>
            <pc:sldMk cId="1838313787" sldId="297"/>
            <ac:spMk id="7" creationId="{8EC7C7D0-759D-C95E-7BDD-D946DFFB780C}"/>
          </ac:spMkLst>
        </pc:spChg>
        <pc:spChg chg="del">
          <ac:chgData name="Juliana Mascarenhas" userId="S::juliana.mascarenhas@dio.me::573f2dcc-13b6-4a88-af1c-35ffa781b5c6" providerId="AD" clId="Web-{F430E7D2-A5DE-97FA-E100-835D19689E61}" dt="2022-09-20T23:22:52.711" v="5"/>
          <ac:spMkLst>
            <pc:docMk/>
            <pc:sldMk cId="1838313787" sldId="297"/>
            <ac:spMk id="8" creationId="{4691E053-810F-45AC-C5AE-82E73E69B747}"/>
          </ac:spMkLst>
        </pc:spChg>
        <pc:spChg chg="mod">
          <ac:chgData name="Juliana Mascarenhas" userId="S::juliana.mascarenhas@dio.me::573f2dcc-13b6-4a88-af1c-35ffa781b5c6" providerId="AD" clId="Web-{F430E7D2-A5DE-97FA-E100-835D19689E61}" dt="2022-09-20T23:22:45.820" v="3" actId="20577"/>
          <ac:spMkLst>
            <pc:docMk/>
            <pc:sldMk cId="1838313787" sldId="297"/>
            <ac:spMk id="169" creationId="{00000000-0000-0000-0000-000000000000}"/>
          </ac:spMkLst>
        </pc:spChg>
      </pc:sldChg>
    </pc:docChg>
  </pc:docChgLst>
  <pc:docChgLst>
    <pc:chgData name="Juliana Mascarenhas" userId="S::juliana.mascarenhas@dio.me::573f2dcc-13b6-4a88-af1c-35ffa781b5c6" providerId="AD" clId="Web-{5C2D9265-9EB9-066A-8EDF-1DC68B94F8A5}"/>
    <pc:docChg chg="delSld">
      <pc:chgData name="Juliana Mascarenhas" userId="S::juliana.mascarenhas@dio.me::573f2dcc-13b6-4a88-af1c-35ffa781b5c6" providerId="AD" clId="Web-{5C2D9265-9EB9-066A-8EDF-1DC68B94F8A5}" dt="2022-10-07T15:58:34.992" v="16"/>
      <pc:docMkLst>
        <pc:docMk/>
      </pc:docMkLst>
      <pc:sldChg chg="del">
        <pc:chgData name="Juliana Mascarenhas" userId="S::juliana.mascarenhas@dio.me::573f2dcc-13b6-4a88-af1c-35ffa781b5c6" providerId="AD" clId="Web-{5C2D9265-9EB9-066A-8EDF-1DC68B94F8A5}" dt="2022-10-07T15:58:34.961" v="1"/>
        <pc:sldMkLst>
          <pc:docMk/>
          <pc:sldMk cId="142177484" sldId="300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92" v="16"/>
        <pc:sldMkLst>
          <pc:docMk/>
          <pc:sldMk cId="4083238374" sldId="306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76" v="13"/>
        <pc:sldMkLst>
          <pc:docMk/>
          <pc:sldMk cId="1944751711" sldId="308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76" v="9"/>
        <pc:sldMkLst>
          <pc:docMk/>
          <pc:sldMk cId="3400344126" sldId="310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45" v="0"/>
        <pc:sldMkLst>
          <pc:docMk/>
          <pc:sldMk cId="3013519839" sldId="320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61" v="2"/>
        <pc:sldMkLst>
          <pc:docMk/>
          <pc:sldMk cId="440195348" sldId="337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61" v="3"/>
        <pc:sldMkLst>
          <pc:docMk/>
          <pc:sldMk cId="1274507319" sldId="338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61" v="4"/>
        <pc:sldMkLst>
          <pc:docMk/>
          <pc:sldMk cId="1967828379" sldId="339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61" v="5"/>
        <pc:sldMkLst>
          <pc:docMk/>
          <pc:sldMk cId="1889716021" sldId="340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61" v="6"/>
        <pc:sldMkLst>
          <pc:docMk/>
          <pc:sldMk cId="3809527665" sldId="341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61" v="7"/>
        <pc:sldMkLst>
          <pc:docMk/>
          <pc:sldMk cId="2548069174" sldId="342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76" v="8"/>
        <pc:sldMkLst>
          <pc:docMk/>
          <pc:sldMk cId="679774499" sldId="343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76" v="15"/>
        <pc:sldMkLst>
          <pc:docMk/>
          <pc:sldMk cId="3251211283" sldId="352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76" v="14"/>
        <pc:sldMkLst>
          <pc:docMk/>
          <pc:sldMk cId="2575816081" sldId="388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76" v="12"/>
        <pc:sldMkLst>
          <pc:docMk/>
          <pc:sldMk cId="2240083204" sldId="389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76" v="11"/>
        <pc:sldMkLst>
          <pc:docMk/>
          <pc:sldMk cId="727042005" sldId="390"/>
        </pc:sldMkLst>
      </pc:sldChg>
      <pc:sldChg chg="del">
        <pc:chgData name="Juliana Mascarenhas" userId="S::juliana.mascarenhas@dio.me::573f2dcc-13b6-4a88-af1c-35ffa781b5c6" providerId="AD" clId="Web-{5C2D9265-9EB9-066A-8EDF-1DC68B94F8A5}" dt="2022-10-07T15:58:34.976" v="10"/>
        <pc:sldMkLst>
          <pc:docMk/>
          <pc:sldMk cId="3365004686" sldId="391"/>
        </pc:sldMkLst>
      </pc:sldChg>
    </pc:docChg>
  </pc:docChgLst>
  <pc:docChgLst>
    <pc:chgData name="Juliana Mascarenhas" userId="S::juliana.mascarenhas@dio.me::573f2dcc-13b6-4a88-af1c-35ffa781b5c6" providerId="AD" clId="Web-{38C4B946-52CE-89FD-496C-6182E914FE45}"/>
    <pc:docChg chg="addSld delSld modSld">
      <pc:chgData name="Juliana Mascarenhas" userId="S::juliana.mascarenhas@dio.me::573f2dcc-13b6-4a88-af1c-35ffa781b5c6" providerId="AD" clId="Web-{38C4B946-52CE-89FD-496C-6182E914FE45}" dt="2022-08-01T19:19:58.269" v="131" actId="20577"/>
      <pc:docMkLst>
        <pc:docMk/>
      </pc:docMkLst>
      <pc:sldChg chg="del">
        <pc:chgData name="Juliana Mascarenhas" userId="S::juliana.mascarenhas@dio.me::573f2dcc-13b6-4a88-af1c-35ffa781b5c6" providerId="AD" clId="Web-{38C4B946-52CE-89FD-496C-6182E914FE45}" dt="2022-08-01T17:23:20.670" v="0"/>
        <pc:sldMkLst>
          <pc:docMk/>
          <pc:sldMk cId="0" sldId="256"/>
        </pc:sldMkLst>
      </pc:sldChg>
      <pc:sldChg chg="addSp delSp modSp">
        <pc:chgData name="Juliana Mascarenhas" userId="S::juliana.mascarenhas@dio.me::573f2dcc-13b6-4a88-af1c-35ffa781b5c6" providerId="AD" clId="Web-{38C4B946-52CE-89FD-496C-6182E914FE45}" dt="2022-08-01T18:23:33.427" v="53" actId="20577"/>
        <pc:sldMkLst>
          <pc:docMk/>
          <pc:sldMk cId="0" sldId="257"/>
        </pc:sldMkLst>
        <pc:spChg chg="add">
          <ac:chgData name="Juliana Mascarenhas" userId="S::juliana.mascarenhas@dio.me::573f2dcc-13b6-4a88-af1c-35ffa781b5c6" providerId="AD" clId="Web-{38C4B946-52CE-89FD-496C-6182E914FE45}" dt="2022-08-01T17:24:28.093" v="45"/>
          <ac:spMkLst>
            <pc:docMk/>
            <pc:sldMk cId="0" sldId="257"/>
            <ac:spMk id="2" creationId="{9291D37F-6091-32B0-B969-022DEB2BC32F}"/>
          </ac:spMkLst>
        </pc:spChg>
        <pc:spChg chg="del">
          <ac:chgData name="Juliana Mascarenhas" userId="S::juliana.mascarenhas@dio.me::573f2dcc-13b6-4a88-af1c-35ffa781b5c6" providerId="AD" clId="Web-{38C4B946-52CE-89FD-496C-6182E914FE45}" dt="2022-08-01T17:24:27.187" v="44"/>
          <ac:spMkLst>
            <pc:docMk/>
            <pc:sldMk cId="0" sldId="257"/>
            <ac:spMk id="64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38C4B946-52CE-89FD-496C-6182E914FE45}" dt="2022-08-01T18:23:33.427" v="53" actId="20577"/>
          <ac:spMkLst>
            <pc:docMk/>
            <pc:sldMk cId="0" sldId="257"/>
            <ac:spMk id="65" creationId="{00000000-0000-0000-0000-000000000000}"/>
          </ac:spMkLst>
        </pc:spChg>
      </pc:sldChg>
      <pc:sldChg chg="del">
        <pc:chgData name="Juliana Mascarenhas" userId="S::juliana.mascarenhas@dio.me::573f2dcc-13b6-4a88-af1c-35ffa781b5c6" providerId="AD" clId="Web-{38C4B946-52CE-89FD-496C-6182E914FE45}" dt="2022-08-01T18:23:37.334" v="55"/>
        <pc:sldMkLst>
          <pc:docMk/>
          <pc:sldMk cId="0" sldId="258"/>
        </pc:sldMkLst>
      </pc:sldChg>
      <pc:sldChg chg="modSp">
        <pc:chgData name="Juliana Mascarenhas" userId="S::juliana.mascarenhas@dio.me::573f2dcc-13b6-4a88-af1c-35ffa781b5c6" providerId="AD" clId="Web-{38C4B946-52CE-89FD-496C-6182E914FE45}" dt="2022-08-01T18:24:49.663" v="98" actId="20577"/>
        <pc:sldMkLst>
          <pc:docMk/>
          <pc:sldMk cId="0" sldId="260"/>
        </pc:sldMkLst>
        <pc:spChg chg="mod">
          <ac:chgData name="Juliana Mascarenhas" userId="S::juliana.mascarenhas@dio.me::573f2dcc-13b6-4a88-af1c-35ffa781b5c6" providerId="AD" clId="Web-{38C4B946-52CE-89FD-496C-6182E914FE45}" dt="2022-08-01T18:24:49.663" v="98" actId="20577"/>
          <ac:spMkLst>
            <pc:docMk/>
            <pc:sldMk cId="0" sldId="260"/>
            <ac:spMk id="86" creationId="{00000000-0000-0000-0000-000000000000}"/>
          </ac:spMkLst>
        </pc:spChg>
      </pc:sldChg>
      <pc:sldChg chg="modSp">
        <pc:chgData name="Juliana Mascarenhas" userId="S::juliana.mascarenhas@dio.me::573f2dcc-13b6-4a88-af1c-35ffa781b5c6" providerId="AD" clId="Web-{38C4B946-52CE-89FD-496C-6182E914FE45}" dt="2022-08-01T19:19:58.269" v="131" actId="20577"/>
        <pc:sldMkLst>
          <pc:docMk/>
          <pc:sldMk cId="0" sldId="261"/>
        </pc:sldMkLst>
        <pc:spChg chg="mod">
          <ac:chgData name="Juliana Mascarenhas" userId="S::juliana.mascarenhas@dio.me::573f2dcc-13b6-4a88-af1c-35ffa781b5c6" providerId="AD" clId="Web-{38C4B946-52CE-89FD-496C-6182E914FE45}" dt="2022-08-01T19:19:40.785" v="111" actId="20577"/>
          <ac:spMkLst>
            <pc:docMk/>
            <pc:sldMk cId="0" sldId="261"/>
            <ac:spMk id="95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38C4B946-52CE-89FD-496C-6182E914FE45}" dt="2022-08-01T19:19:58.269" v="131" actId="20577"/>
          <ac:spMkLst>
            <pc:docMk/>
            <pc:sldMk cId="0" sldId="261"/>
            <ac:spMk id="97" creationId="{00000000-0000-0000-0000-000000000000}"/>
          </ac:spMkLst>
        </pc:spChg>
      </pc:sldChg>
      <pc:sldChg chg="add">
        <pc:chgData name="Juliana Mascarenhas" userId="S::juliana.mascarenhas@dio.me::573f2dcc-13b6-4a88-af1c-35ffa781b5c6" providerId="AD" clId="Web-{38C4B946-52CE-89FD-496C-6182E914FE45}" dt="2022-08-01T18:23:33.787" v="54"/>
        <pc:sldMkLst>
          <pc:docMk/>
          <pc:sldMk cId="2401057340" sldId="273"/>
        </pc:sldMkLst>
      </pc:sldChg>
    </pc:docChg>
  </pc:docChgLst>
  <pc:docChgLst>
    <pc:chgData name="Juliana Mascarenhas" userId="S::juliana.mascarenhas@dio.me::573f2dcc-13b6-4a88-af1c-35ffa781b5c6" providerId="AD" clId="Web-{FDFD99B4-63DC-CE44-667B-326C4C5BEC24}"/>
    <pc:docChg chg="addSld delSld modSld">
      <pc:chgData name="Juliana Mascarenhas" userId="S::juliana.mascarenhas@dio.me::573f2dcc-13b6-4a88-af1c-35ffa781b5c6" providerId="AD" clId="Web-{FDFD99B4-63DC-CE44-667B-326C4C5BEC24}" dt="2022-09-26T19:13:02.094" v="364" actId="1076"/>
      <pc:docMkLst>
        <pc:docMk/>
      </pc:docMkLst>
      <pc:sldChg chg="modSp">
        <pc:chgData name="Juliana Mascarenhas" userId="S::juliana.mascarenhas@dio.me::573f2dcc-13b6-4a88-af1c-35ffa781b5c6" providerId="AD" clId="Web-{FDFD99B4-63DC-CE44-667B-326C4C5BEC24}" dt="2022-09-26T18:10:53.536" v="18" actId="14100"/>
        <pc:sldMkLst>
          <pc:docMk/>
          <pc:sldMk cId="0" sldId="257"/>
        </pc:sldMkLst>
        <pc:spChg chg="mod">
          <ac:chgData name="Juliana Mascarenhas" userId="S::juliana.mascarenhas@dio.me::573f2dcc-13b6-4a88-af1c-35ffa781b5c6" providerId="AD" clId="Web-{FDFD99B4-63DC-CE44-667B-326C4C5BEC24}" dt="2022-09-26T18:10:53.536" v="18" actId="14100"/>
          <ac:spMkLst>
            <pc:docMk/>
            <pc:sldMk cId="0" sldId="257"/>
            <ac:spMk id="2" creationId="{9291D37F-6091-32B0-B969-022DEB2BC32F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8:10:45.255" v="15" actId="20577"/>
          <ac:spMkLst>
            <pc:docMk/>
            <pc:sldMk cId="0" sldId="257"/>
            <ac:spMk id="65" creationId="{00000000-0000-0000-0000-000000000000}"/>
          </ac:spMkLst>
        </pc:spChg>
      </pc:sldChg>
      <pc:sldChg chg="addSp modSp">
        <pc:chgData name="Juliana Mascarenhas" userId="S::juliana.mascarenhas@dio.me::573f2dcc-13b6-4a88-af1c-35ffa781b5c6" providerId="AD" clId="Web-{FDFD99B4-63DC-CE44-667B-326C4C5BEC24}" dt="2022-09-26T18:51:26.698" v="216" actId="14100"/>
        <pc:sldMkLst>
          <pc:docMk/>
          <pc:sldMk cId="0" sldId="260"/>
        </pc:sldMkLst>
        <pc:spChg chg="add mod">
          <ac:chgData name="Juliana Mascarenhas" userId="S::juliana.mascarenhas@dio.me::573f2dcc-13b6-4a88-af1c-35ffa781b5c6" providerId="AD" clId="Web-{FDFD99B4-63DC-CE44-667B-326C4C5BEC24}" dt="2022-09-26T18:42:28.527" v="174" actId="20577"/>
          <ac:spMkLst>
            <pc:docMk/>
            <pc:sldMk cId="0" sldId="260"/>
            <ac:spMk id="2" creationId="{F510E8CA-1FE9-DDEA-E371-0DFA62A0A77D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8:42:09.464" v="170"/>
          <ac:spMkLst>
            <pc:docMk/>
            <pc:sldMk cId="0" sldId="260"/>
            <ac:spMk id="3" creationId="{7C5E43E2-060E-829A-DBCF-F406070C656D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8:48:43.990" v="204" actId="14100"/>
          <ac:spMkLst>
            <pc:docMk/>
            <pc:sldMk cId="0" sldId="260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8:51:26.698" v="216" actId="14100"/>
          <ac:spMkLst>
            <pc:docMk/>
            <pc:sldMk cId="0" sldId="260"/>
            <ac:spMk id="87" creationId="{00000000-0000-0000-0000-000000000000}"/>
          </ac:spMkLst>
        </pc:spChg>
        <pc:picChg chg="add mod ord">
          <ac:chgData name="Juliana Mascarenhas" userId="S::juliana.mascarenhas@dio.me::573f2dcc-13b6-4a88-af1c-35ffa781b5c6" providerId="AD" clId="Web-{FDFD99B4-63DC-CE44-667B-326C4C5BEC24}" dt="2022-09-26T18:49:30.211" v="215" actId="1076"/>
          <ac:picMkLst>
            <pc:docMk/>
            <pc:sldMk cId="0" sldId="260"/>
            <ac:picMk id="4" creationId="{206E0C10-629F-0962-EC14-3064E81E4B71}"/>
          </ac:picMkLst>
        </pc:picChg>
        <pc:picChg chg="add mod">
          <ac:chgData name="Juliana Mascarenhas" userId="S::juliana.mascarenhas@dio.me::573f2dcc-13b6-4a88-af1c-35ffa781b5c6" providerId="AD" clId="Web-{FDFD99B4-63DC-CE44-667B-326C4C5BEC24}" dt="2022-09-26T18:49:27.898" v="214" actId="1076"/>
          <ac:picMkLst>
            <pc:docMk/>
            <pc:sldMk cId="0" sldId="260"/>
            <ac:picMk id="5" creationId="{7CBE9BC3-D00B-A702-4BEB-2686990B88CB}"/>
          </ac:picMkLst>
        </pc:picChg>
      </pc:sldChg>
      <pc:sldChg chg="addSp delSp modSp">
        <pc:chgData name="Juliana Mascarenhas" userId="S::juliana.mascarenhas@dio.me::573f2dcc-13b6-4a88-af1c-35ffa781b5c6" providerId="AD" clId="Web-{FDFD99B4-63DC-CE44-667B-326C4C5BEC24}" dt="2022-09-26T18:30:11.819" v="102" actId="1076"/>
        <pc:sldMkLst>
          <pc:docMk/>
          <pc:sldMk cId="2401057340" sldId="273"/>
        </pc:sldMkLst>
        <pc:spChg chg="add del mod">
          <ac:chgData name="Juliana Mascarenhas" userId="S::juliana.mascarenhas@dio.me::573f2dcc-13b6-4a88-af1c-35ffa781b5c6" providerId="AD" clId="Web-{FDFD99B4-63DC-CE44-667B-326C4C5BEC24}" dt="2022-09-26T18:30:03.350" v="98" actId="1076"/>
          <ac:spMkLst>
            <pc:docMk/>
            <pc:sldMk cId="2401057340" sldId="273"/>
            <ac:spMk id="2" creationId="{8342F92E-4309-04D4-C470-2E7EF644951C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8:30:08.131" v="100" actId="1076"/>
          <ac:spMkLst>
            <pc:docMk/>
            <pc:sldMk cId="2401057340" sldId="273"/>
            <ac:spMk id="3" creationId="{EAD755B8-0653-DE7B-1CE9-439579B6BEBB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8:28:35.691" v="77" actId="1076"/>
          <ac:spMkLst>
            <pc:docMk/>
            <pc:sldMk cId="2401057340" sldId="273"/>
            <ac:spMk id="4" creationId="{074A26DD-69C3-CBA3-43A8-EF230B58815F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8:30:10.053" v="101" actId="1076"/>
          <ac:spMkLst>
            <pc:docMk/>
            <pc:sldMk cId="2401057340" sldId="273"/>
            <ac:spMk id="5" creationId="{F90E5DB9-A91A-2364-73B4-338760F21950}"/>
          </ac:spMkLst>
        </pc:spChg>
        <pc:spChg chg="add del mod">
          <ac:chgData name="Juliana Mascarenhas" userId="S::juliana.mascarenhas@dio.me::573f2dcc-13b6-4a88-af1c-35ffa781b5c6" providerId="AD" clId="Web-{FDFD99B4-63DC-CE44-667B-326C4C5BEC24}" dt="2022-09-26T18:29:44.865" v="84" actId="20577"/>
          <ac:spMkLst>
            <pc:docMk/>
            <pc:sldMk cId="2401057340" sldId="273"/>
            <ac:spMk id="6" creationId="{BDA8A571-2496-A7B3-01FC-DAE08BC46DAC}"/>
          </ac:spMkLst>
        </pc:spChg>
        <pc:spChg chg="del">
          <ac:chgData name="Juliana Mascarenhas" userId="S::juliana.mascarenhas@dio.me::573f2dcc-13b6-4a88-af1c-35ffa781b5c6" providerId="AD" clId="Web-{FDFD99B4-63DC-CE44-667B-326C4C5BEC24}" dt="2022-09-26T18:24:18.387" v="19"/>
          <ac:spMkLst>
            <pc:docMk/>
            <pc:sldMk cId="2401057340" sldId="273"/>
            <ac:spMk id="7" creationId="{8EC7C7D0-759D-C95E-7BDD-D946DFFB780C}"/>
          </ac:spMkLst>
        </pc:spChg>
        <pc:spChg chg="del">
          <ac:chgData name="Juliana Mascarenhas" userId="S::juliana.mascarenhas@dio.me::573f2dcc-13b6-4a88-af1c-35ffa781b5c6" providerId="AD" clId="Web-{FDFD99B4-63DC-CE44-667B-326C4C5BEC24}" dt="2022-09-26T18:24:23.871" v="20"/>
          <ac:spMkLst>
            <pc:docMk/>
            <pc:sldMk cId="2401057340" sldId="273"/>
            <ac:spMk id="8" creationId="{4691E053-810F-45AC-C5AE-82E73E69B747}"/>
          </ac:spMkLst>
        </pc:spChg>
        <pc:spChg chg="add mod">
          <ac:chgData name="Juliana Mascarenhas" userId="S::juliana.mascarenhas@dio.me::573f2dcc-13b6-4a88-af1c-35ffa781b5c6" providerId="AD" clId="Web-{FDFD99B4-63DC-CE44-667B-326C4C5BEC24}" dt="2022-09-26T18:25:20.311" v="61" actId="1076"/>
          <ac:spMkLst>
            <pc:docMk/>
            <pc:sldMk cId="2401057340" sldId="273"/>
            <ac:spMk id="9" creationId="{2B63CA41-E852-A0F0-0F85-599ED3F38157}"/>
          </ac:spMkLst>
        </pc:spChg>
        <pc:spChg chg="add mod">
          <ac:chgData name="Juliana Mascarenhas" userId="S::juliana.mascarenhas@dio.me::573f2dcc-13b6-4a88-af1c-35ffa781b5c6" providerId="AD" clId="Web-{FDFD99B4-63DC-CE44-667B-326C4C5BEC24}" dt="2022-09-26T18:30:11.819" v="102" actId="1076"/>
          <ac:spMkLst>
            <pc:docMk/>
            <pc:sldMk cId="2401057340" sldId="273"/>
            <ac:spMk id="10" creationId="{87687816-796E-4451-1DD3-B26D0199DC42}"/>
          </ac:spMkLst>
        </pc:spChg>
      </pc:sldChg>
      <pc:sldChg chg="delSp modSp">
        <pc:chgData name="Juliana Mascarenhas" userId="S::juliana.mascarenhas@dio.me::573f2dcc-13b6-4a88-af1c-35ffa781b5c6" providerId="AD" clId="Web-{FDFD99B4-63DC-CE44-667B-326C4C5BEC24}" dt="2022-09-26T19:02:30.983" v="321" actId="14100"/>
        <pc:sldMkLst>
          <pc:docMk/>
          <pc:sldMk cId="2336807056" sldId="293"/>
        </pc:sldMkLst>
        <pc:spChg chg="del">
          <ac:chgData name="Juliana Mascarenhas" userId="S::juliana.mascarenhas@dio.me::573f2dcc-13b6-4a88-af1c-35ffa781b5c6" providerId="AD" clId="Web-{FDFD99B4-63DC-CE44-667B-326C4C5BEC24}" dt="2022-09-26T18:51:59.058" v="222"/>
          <ac:spMkLst>
            <pc:docMk/>
            <pc:sldMk cId="2336807056" sldId="293"/>
            <ac:spMk id="3" creationId="{7C5E43E2-060E-829A-DBCF-F406070C656D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9:02:30.983" v="321" actId="14100"/>
          <ac:spMkLst>
            <pc:docMk/>
            <pc:sldMk cId="2336807056" sldId="293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9:01:59.169" v="301" actId="20577"/>
          <ac:spMkLst>
            <pc:docMk/>
            <pc:sldMk cId="2336807056" sldId="293"/>
            <ac:spMk id="87" creationId="{00000000-0000-0000-0000-000000000000}"/>
          </ac:spMkLst>
        </pc:spChg>
      </pc:sldChg>
      <pc:sldChg chg="addSp delSp modSp">
        <pc:chgData name="Juliana Mascarenhas" userId="S::juliana.mascarenhas@dio.me::573f2dcc-13b6-4a88-af1c-35ffa781b5c6" providerId="AD" clId="Web-{FDFD99B4-63DC-CE44-667B-326C4C5BEC24}" dt="2022-09-26T19:13:02.094" v="364" actId="1076"/>
        <pc:sldMkLst>
          <pc:docMk/>
          <pc:sldMk cId="1421820444" sldId="294"/>
        </pc:sldMkLst>
        <pc:spChg chg="del">
          <ac:chgData name="Juliana Mascarenhas" userId="S::juliana.mascarenhas@dio.me::573f2dcc-13b6-4a88-af1c-35ffa781b5c6" providerId="AD" clId="Web-{FDFD99B4-63DC-CE44-667B-326C4C5BEC24}" dt="2022-09-26T19:04:01.720" v="342"/>
          <ac:spMkLst>
            <pc:docMk/>
            <pc:sldMk cId="1421820444" sldId="294"/>
            <ac:spMk id="4" creationId="{E2610CBD-CDB3-EDBA-F79E-963F5BC5F5F7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9:12:01.686" v="350" actId="1076"/>
          <ac:spMkLst>
            <pc:docMk/>
            <pc:sldMk cId="1421820444" sldId="294"/>
            <ac:spMk id="86" creationId="{00000000-0000-0000-0000-000000000000}"/>
          </ac:spMkLst>
        </pc:spChg>
        <pc:spChg chg="mod">
          <ac:chgData name="Juliana Mascarenhas" userId="S::juliana.mascarenhas@dio.me::573f2dcc-13b6-4a88-af1c-35ffa781b5c6" providerId="AD" clId="Web-{FDFD99B4-63DC-CE44-667B-326C4C5BEC24}" dt="2022-09-26T19:04:04.907" v="345" actId="20577"/>
          <ac:spMkLst>
            <pc:docMk/>
            <pc:sldMk cId="1421820444" sldId="294"/>
            <ac:spMk id="87" creationId="{00000000-0000-0000-0000-000000000000}"/>
          </ac:spMkLst>
        </pc:spChg>
        <pc:picChg chg="add del mod">
          <ac:chgData name="Juliana Mascarenhas" userId="S::juliana.mascarenhas@dio.me::573f2dcc-13b6-4a88-af1c-35ffa781b5c6" providerId="AD" clId="Web-{FDFD99B4-63DC-CE44-667B-326C4C5BEC24}" dt="2022-09-26T19:12:10.921" v="352"/>
          <ac:picMkLst>
            <pc:docMk/>
            <pc:sldMk cId="1421820444" sldId="294"/>
            <ac:picMk id="2" creationId="{8B670B55-6479-C1EE-B928-BEEC911EED59}"/>
          </ac:picMkLst>
        </pc:picChg>
        <pc:picChg chg="add mod">
          <ac:chgData name="Juliana Mascarenhas" userId="S::juliana.mascarenhas@dio.me::573f2dcc-13b6-4a88-af1c-35ffa781b5c6" providerId="AD" clId="Web-{FDFD99B4-63DC-CE44-667B-326C4C5BEC24}" dt="2022-09-26T19:13:02.094" v="364" actId="1076"/>
          <ac:picMkLst>
            <pc:docMk/>
            <pc:sldMk cId="1421820444" sldId="294"/>
            <ac:picMk id="3" creationId="{22EC1B2E-0038-C6F6-FFAB-D6D2BF7C8CA4}"/>
          </ac:picMkLst>
        </pc:picChg>
        <pc:picChg chg="add mod">
          <ac:chgData name="Juliana Mascarenhas" userId="S::juliana.mascarenhas@dio.me::573f2dcc-13b6-4a88-af1c-35ffa781b5c6" providerId="AD" clId="Web-{FDFD99B4-63DC-CE44-667B-326C4C5BEC24}" dt="2022-09-26T19:13:00.782" v="363" actId="1076"/>
          <ac:picMkLst>
            <pc:docMk/>
            <pc:sldMk cId="1421820444" sldId="294"/>
            <ac:picMk id="5" creationId="{6EA9B3A6-2F34-5937-32AA-3D558B0A5869}"/>
          </ac:picMkLst>
        </pc:picChg>
      </pc:sldChg>
      <pc:sldChg chg="del">
        <pc:chgData name="Juliana Mascarenhas" userId="S::juliana.mascarenhas@dio.me::573f2dcc-13b6-4a88-af1c-35ffa781b5c6" providerId="AD" clId="Web-{FDFD99B4-63DC-CE44-667B-326C4C5BEC24}" dt="2022-09-26T18:37:04.455" v="120"/>
        <pc:sldMkLst>
          <pc:docMk/>
          <pc:sldMk cId="1838313787" sldId="297"/>
        </pc:sldMkLst>
      </pc:sldChg>
      <pc:sldChg chg="modSp add">
        <pc:chgData name="Juliana Mascarenhas" userId="S::juliana.mascarenhas@dio.me::573f2dcc-13b6-4a88-af1c-35ffa781b5c6" providerId="AD" clId="Web-{FDFD99B4-63DC-CE44-667B-326C4C5BEC24}" dt="2022-09-26T18:36:55.861" v="118" actId="20577"/>
        <pc:sldMkLst>
          <pc:docMk/>
          <pc:sldMk cId="3722307344" sldId="298"/>
        </pc:sldMkLst>
        <pc:spChg chg="mod">
          <ac:chgData name="Juliana Mascarenhas" userId="S::juliana.mascarenhas@dio.me::573f2dcc-13b6-4a88-af1c-35ffa781b5c6" providerId="AD" clId="Web-{FDFD99B4-63DC-CE44-667B-326C4C5BEC24}" dt="2022-09-26T18:36:55.861" v="118" actId="20577"/>
          <ac:spMkLst>
            <pc:docMk/>
            <pc:sldMk cId="3722307344" sldId="298"/>
            <ac:spMk id="107" creationId="{00000000-0000-0000-0000-000000000000}"/>
          </ac:spMkLst>
        </pc:spChg>
      </pc:sldChg>
      <pc:sldChg chg="add">
        <pc:chgData name="Juliana Mascarenhas" userId="S::juliana.mascarenhas@dio.me::573f2dcc-13b6-4a88-af1c-35ffa781b5c6" providerId="AD" clId="Web-{FDFD99B4-63DC-CE44-667B-326C4C5BEC24}" dt="2022-09-26T17:47:36.463" v="1"/>
        <pc:sldMkLst>
          <pc:docMk/>
          <pc:sldMk cId="42165648" sldId="299"/>
        </pc:sldMkLst>
      </pc:sldChg>
      <pc:sldChg chg="add replId">
        <pc:chgData name="Juliana Mascarenhas" userId="S::juliana.mascarenhas@dio.me::573f2dcc-13b6-4a88-af1c-35ffa781b5c6" providerId="AD" clId="Web-{FDFD99B4-63DC-CE44-667B-326C4C5BEC24}" dt="2022-09-26T18:37:00.940" v="119"/>
        <pc:sldMkLst>
          <pc:docMk/>
          <pc:sldMk cId="142177484" sldId="300"/>
        </pc:sldMkLst>
      </pc:sldChg>
      <pc:sldChg chg="add">
        <pc:chgData name="Juliana Mascarenhas" userId="S::juliana.mascarenhas@dio.me::573f2dcc-13b6-4a88-af1c-35ffa781b5c6" providerId="AD" clId="Web-{FDFD99B4-63DC-CE44-667B-326C4C5BEC24}" dt="2022-09-26T18:37:39.112" v="121"/>
        <pc:sldMkLst>
          <pc:docMk/>
          <pc:sldMk cId="3365078399" sldId="301"/>
        </pc:sldMkLst>
      </pc:sldChg>
      <pc:sldChg chg="add">
        <pc:chgData name="Juliana Mascarenhas" userId="S::juliana.mascarenhas@dio.me::573f2dcc-13b6-4a88-af1c-35ffa781b5c6" providerId="AD" clId="Web-{FDFD99B4-63DC-CE44-667B-326C4C5BEC24}" dt="2022-09-26T18:37:39.206" v="122"/>
        <pc:sldMkLst>
          <pc:docMk/>
          <pc:sldMk cId="1762455072" sldId="302"/>
        </pc:sldMkLst>
      </pc:sldChg>
      <pc:sldMasterChg chg="addSldLayout">
        <pc:chgData name="Juliana Mascarenhas" userId="S::juliana.mascarenhas@dio.me::573f2dcc-13b6-4a88-af1c-35ffa781b5c6" providerId="AD" clId="Web-{FDFD99B4-63DC-CE44-667B-326C4C5BEC24}" dt="2022-09-26T17:46:46.868" v="0"/>
        <pc:sldMasterMkLst>
          <pc:docMk/>
          <pc:sldMasterMk cId="0" sldId="2147483648"/>
        </pc:sldMasterMkLst>
        <pc:sldLayoutChg chg="add">
          <pc:chgData name="Juliana Mascarenhas" userId="S::juliana.mascarenhas@dio.me::573f2dcc-13b6-4a88-af1c-35ffa781b5c6" providerId="AD" clId="Web-{FDFD99B4-63DC-CE44-667B-326C4C5BEC24}" dt="2022-09-26T17:46:46.868" v="0"/>
          <pc:sldLayoutMkLst>
            <pc:docMk/>
            <pc:sldMasterMk cId="0" sldId="2147483648"/>
            <pc:sldLayoutMk cId="0" sldId="2147483661"/>
          </pc:sldLayoutMkLst>
        </pc:sldLayoutChg>
        <pc:sldLayoutChg chg="add">
          <pc:chgData name="Juliana Mascarenhas" userId="S::juliana.mascarenhas@dio.me::573f2dcc-13b6-4a88-af1c-35ffa781b5c6" providerId="AD" clId="Web-{FDFD99B4-63DC-CE44-667B-326C4C5BEC24}" dt="2022-09-26T17:46:46.868" v="0"/>
          <pc:sldLayoutMkLst>
            <pc:docMk/>
            <pc:sldMasterMk cId="0" sldId="2147483648"/>
            <pc:sldLayoutMk cId="0" sldId="2147483662"/>
          </pc:sldLayoutMkLst>
        </pc:sldLayoutChg>
        <pc:sldLayoutChg chg="add">
          <pc:chgData name="Juliana Mascarenhas" userId="S::juliana.mascarenhas@dio.me::573f2dcc-13b6-4a88-af1c-35ffa781b5c6" providerId="AD" clId="Web-{FDFD99B4-63DC-CE44-667B-326C4C5BEC24}" dt="2022-09-26T17:46:46.868" v="0"/>
          <pc:sldLayoutMkLst>
            <pc:docMk/>
            <pc:sldMasterMk cId="0" sldId="2147483648"/>
            <pc:sldLayoutMk cId="0" sldId="2147483663"/>
          </pc:sldLayoutMkLst>
        </pc:sldLayoutChg>
        <pc:sldLayoutChg chg="add">
          <pc:chgData name="Juliana Mascarenhas" userId="S::juliana.mascarenhas@dio.me::573f2dcc-13b6-4a88-af1c-35ffa781b5c6" providerId="AD" clId="Web-{FDFD99B4-63DC-CE44-667B-326C4C5BEC24}" dt="2022-09-26T17:46:46.868" v="0"/>
          <pc:sldLayoutMkLst>
            <pc:docMk/>
            <pc:sldMasterMk cId="0" sldId="2147483648"/>
            <pc:sldLayoutMk cId="0" sldId="2147483664"/>
          </pc:sldLayoutMkLst>
        </pc:sldLayoutChg>
        <pc:sldLayoutChg chg="add">
          <pc:chgData name="Juliana Mascarenhas" userId="S::juliana.mascarenhas@dio.me::573f2dcc-13b6-4a88-af1c-35ffa781b5c6" providerId="AD" clId="Web-{FDFD99B4-63DC-CE44-667B-326C4C5BEC24}" dt="2022-09-26T17:46:46.868" v="0"/>
          <pc:sldLayoutMkLst>
            <pc:docMk/>
            <pc:sldMasterMk cId="0" sldId="2147483648"/>
            <pc:sldLayoutMk cId="0" sldId="2147483665"/>
          </pc:sldLayoutMkLst>
        </pc:sldLayoutChg>
        <pc:sldLayoutChg chg="add">
          <pc:chgData name="Juliana Mascarenhas" userId="S::juliana.mascarenhas@dio.me::573f2dcc-13b6-4a88-af1c-35ffa781b5c6" providerId="AD" clId="Web-{FDFD99B4-63DC-CE44-667B-326C4C5BEC24}" dt="2022-09-26T17:46:46.868" v="0"/>
          <pc:sldLayoutMkLst>
            <pc:docMk/>
            <pc:sldMasterMk cId="0" sldId="2147483648"/>
            <pc:sldLayoutMk cId="0" sldId="2147483666"/>
          </pc:sldLayoutMkLst>
        </pc:sldLayoutChg>
      </pc:sldMasterChg>
    </pc:docChg>
  </pc:docChgLst>
  <pc:docChgLst>
    <pc:chgData name="Juliana Mascarenhas" userId="S::juliana.mascarenhas@dio.me::573f2dcc-13b6-4a88-af1c-35ffa781b5c6" providerId="AD" clId="Web-{406B8D23-EA18-47FC-B099-151153528035}"/>
    <pc:docChg chg="delSld">
      <pc:chgData name="Juliana Mascarenhas" userId="S::juliana.mascarenhas@dio.me::573f2dcc-13b6-4a88-af1c-35ffa781b5c6" providerId="AD" clId="Web-{406B8D23-EA18-47FC-B099-151153528035}" dt="2022-10-12T02:41:02.292" v="8"/>
      <pc:docMkLst>
        <pc:docMk/>
      </pc:docMkLst>
      <pc:sldChg chg="del">
        <pc:chgData name="Juliana Mascarenhas" userId="S::juliana.mascarenhas@dio.me::573f2dcc-13b6-4a88-af1c-35ffa781b5c6" providerId="AD" clId="Web-{406B8D23-EA18-47FC-B099-151153528035}" dt="2022-10-12T02:41:02.292" v="8"/>
        <pc:sldMkLst>
          <pc:docMk/>
          <pc:sldMk cId="3038222156" sldId="368"/>
        </pc:sldMkLst>
      </pc:sldChg>
      <pc:sldChg chg="del">
        <pc:chgData name="Juliana Mascarenhas" userId="S::juliana.mascarenhas@dio.me::573f2dcc-13b6-4a88-af1c-35ffa781b5c6" providerId="AD" clId="Web-{406B8D23-EA18-47FC-B099-151153528035}" dt="2022-10-12T02:41:02.292" v="2"/>
        <pc:sldMkLst>
          <pc:docMk/>
          <pc:sldMk cId="2362815796" sldId="380"/>
        </pc:sldMkLst>
      </pc:sldChg>
      <pc:sldChg chg="del">
        <pc:chgData name="Juliana Mascarenhas" userId="S::juliana.mascarenhas@dio.me::573f2dcc-13b6-4a88-af1c-35ffa781b5c6" providerId="AD" clId="Web-{406B8D23-EA18-47FC-B099-151153528035}" dt="2022-10-12T02:41:02.292" v="7"/>
        <pc:sldMkLst>
          <pc:docMk/>
          <pc:sldMk cId="4087231177" sldId="381"/>
        </pc:sldMkLst>
      </pc:sldChg>
      <pc:sldChg chg="del">
        <pc:chgData name="Juliana Mascarenhas" userId="S::juliana.mascarenhas@dio.me::573f2dcc-13b6-4a88-af1c-35ffa781b5c6" providerId="AD" clId="Web-{406B8D23-EA18-47FC-B099-151153528035}" dt="2022-10-12T02:41:02.292" v="6"/>
        <pc:sldMkLst>
          <pc:docMk/>
          <pc:sldMk cId="503805656" sldId="382"/>
        </pc:sldMkLst>
      </pc:sldChg>
      <pc:sldChg chg="del">
        <pc:chgData name="Juliana Mascarenhas" userId="S::juliana.mascarenhas@dio.me::573f2dcc-13b6-4a88-af1c-35ffa781b5c6" providerId="AD" clId="Web-{406B8D23-EA18-47FC-B099-151153528035}" dt="2022-10-12T02:41:02.292" v="4"/>
        <pc:sldMkLst>
          <pc:docMk/>
          <pc:sldMk cId="4037364499" sldId="383"/>
        </pc:sldMkLst>
      </pc:sldChg>
      <pc:sldChg chg="del">
        <pc:chgData name="Juliana Mascarenhas" userId="S::juliana.mascarenhas@dio.me::573f2dcc-13b6-4a88-af1c-35ffa781b5c6" providerId="AD" clId="Web-{406B8D23-EA18-47FC-B099-151153528035}" dt="2022-10-12T02:41:02.292" v="3"/>
        <pc:sldMkLst>
          <pc:docMk/>
          <pc:sldMk cId="4065986551" sldId="384"/>
        </pc:sldMkLst>
      </pc:sldChg>
      <pc:sldChg chg="del">
        <pc:chgData name="Juliana Mascarenhas" userId="S::juliana.mascarenhas@dio.me::573f2dcc-13b6-4a88-af1c-35ffa781b5c6" providerId="AD" clId="Web-{406B8D23-EA18-47FC-B099-151153528035}" dt="2022-10-12T02:41:02.292" v="1"/>
        <pc:sldMkLst>
          <pc:docMk/>
          <pc:sldMk cId="3351357869" sldId="385"/>
        </pc:sldMkLst>
      </pc:sldChg>
      <pc:sldChg chg="del">
        <pc:chgData name="Juliana Mascarenhas" userId="S::juliana.mascarenhas@dio.me::573f2dcc-13b6-4a88-af1c-35ffa781b5c6" providerId="AD" clId="Web-{406B8D23-EA18-47FC-B099-151153528035}" dt="2022-10-12T02:41:02.277" v="0"/>
        <pc:sldMkLst>
          <pc:docMk/>
          <pc:sldMk cId="4113467475" sldId="386"/>
        </pc:sldMkLst>
      </pc:sldChg>
      <pc:sldChg chg="del">
        <pc:chgData name="Juliana Mascarenhas" userId="S::juliana.mascarenhas@dio.me::573f2dcc-13b6-4a88-af1c-35ffa781b5c6" providerId="AD" clId="Web-{406B8D23-EA18-47FC-B099-151153528035}" dt="2022-10-12T02:41:02.292" v="5"/>
        <pc:sldMkLst>
          <pc:docMk/>
          <pc:sldMk cId="318779460" sldId="387"/>
        </pc:sldMkLst>
      </pc:sldChg>
    </pc:docChg>
  </pc:docChgLst>
  <pc:docChgLst>
    <pc:chgData name="Juliana Mascarenhas" userId="S::juliana.mascarenhas@dio.me::573f2dcc-13b6-4a88-af1c-35ffa781b5c6" providerId="AD" clId="Web-{B968A905-2C10-A987-FE5C-FB1958B7E159}"/>
    <pc:docChg chg="addSld delSld modSld">
      <pc:chgData name="Juliana Mascarenhas" userId="S::juliana.mascarenhas@dio.me::573f2dcc-13b6-4a88-af1c-35ffa781b5c6" providerId="AD" clId="Web-{B968A905-2C10-A987-FE5C-FB1958B7E159}" dt="2022-09-19T21:14:47.055" v="591"/>
      <pc:docMkLst>
        <pc:docMk/>
      </pc:docMkLst>
      <pc:sldChg chg="delSp modSp">
        <pc:chgData name="Juliana Mascarenhas" userId="S::juliana.mascarenhas@dio.me::573f2dcc-13b6-4a88-af1c-35ffa781b5c6" providerId="AD" clId="Web-{B968A905-2C10-A987-FE5C-FB1958B7E159}" dt="2022-09-19T20:55:10.082" v="17"/>
        <pc:sldMkLst>
          <pc:docMk/>
          <pc:sldMk cId="0" sldId="257"/>
        </pc:sldMkLst>
        <pc:spChg chg="mod">
          <ac:chgData name="Juliana Mascarenhas" userId="S::juliana.mascarenhas@dio.me::573f2dcc-13b6-4a88-af1c-35ffa781b5c6" providerId="AD" clId="Web-{B968A905-2C10-A987-FE5C-FB1958B7E159}" dt="2022-09-19T20:55:09.020" v="16" actId="20577"/>
          <ac:spMkLst>
            <pc:docMk/>
            <pc:sldMk cId="0" sldId="257"/>
            <ac:spMk id="65" creationId="{00000000-0000-0000-0000-000000000000}"/>
          </ac:spMkLst>
        </pc:spChg>
        <pc:picChg chg="del">
          <ac:chgData name="Juliana Mascarenhas" userId="S::juliana.mascarenhas@dio.me::573f2dcc-13b6-4a88-af1c-35ffa781b5c6" providerId="AD" clId="Web-{B968A905-2C10-A987-FE5C-FB1958B7E159}" dt="2022-09-19T20:55:10.082" v="17"/>
          <ac:picMkLst>
            <pc:docMk/>
            <pc:sldMk cId="0" sldId="257"/>
            <ac:picMk id="3" creationId="{29F71DCF-042F-B1B7-96DF-2785EFFB60B0}"/>
          </ac:picMkLst>
        </pc:picChg>
      </pc:sldChg>
      <pc:sldChg chg="addSp modSp add del">
        <pc:chgData name="Juliana Mascarenhas" userId="S::juliana.mascarenhas@dio.me::573f2dcc-13b6-4a88-af1c-35ffa781b5c6" providerId="AD" clId="Web-{B968A905-2C10-A987-FE5C-FB1958B7E159}" dt="2022-09-19T21:08:50.404" v="432"/>
        <pc:sldMkLst>
          <pc:docMk/>
          <pc:sldMk cId="0" sldId="260"/>
        </pc:sldMkLst>
        <pc:spChg chg="add mod">
          <ac:chgData name="Juliana Mascarenhas" userId="S::juliana.mascarenhas@dio.me::573f2dcc-13b6-4a88-af1c-35ffa781b5c6" providerId="AD" clId="Web-{B968A905-2C10-A987-FE5C-FB1958B7E159}" dt="2022-09-19T21:08:50.404" v="432"/>
          <ac:spMkLst>
            <pc:docMk/>
            <pc:sldMk cId="0" sldId="260"/>
            <ac:spMk id="3" creationId="{7C5E43E2-060E-829A-DBCF-F406070C656D}"/>
          </ac:spMkLst>
        </pc:spChg>
        <pc:spChg chg="mod">
          <ac:chgData name="Juliana Mascarenhas" userId="S::juliana.mascarenhas@dio.me::573f2dcc-13b6-4a88-af1c-35ffa781b5c6" providerId="AD" clId="Web-{B968A905-2C10-A987-FE5C-FB1958B7E159}" dt="2022-09-19T21:01:54.095" v="160" actId="14100"/>
          <ac:spMkLst>
            <pc:docMk/>
            <pc:sldMk cId="0" sldId="260"/>
            <ac:spMk id="86" creationId="{00000000-0000-0000-0000-000000000000}"/>
          </ac:spMkLst>
        </pc:spChg>
      </pc:sldChg>
      <pc:sldChg chg="del">
        <pc:chgData name="Juliana Mascarenhas" userId="S::juliana.mascarenhas@dio.me::573f2dcc-13b6-4a88-af1c-35ffa781b5c6" providerId="AD" clId="Web-{B968A905-2C10-A987-FE5C-FB1958B7E159}" dt="2022-09-19T21:14:43.227" v="588"/>
        <pc:sldMkLst>
          <pc:docMk/>
          <pc:sldMk cId="0" sldId="262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67" v="36"/>
        <pc:sldMkLst>
          <pc:docMk/>
          <pc:sldMk cId="0" sldId="263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36" v="20"/>
        <pc:sldMkLst>
          <pc:docMk/>
          <pc:sldMk cId="0" sldId="265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36" v="18"/>
        <pc:sldMkLst>
          <pc:docMk/>
          <pc:sldMk cId="0" sldId="266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1:14:47.055" v="591"/>
        <pc:sldMkLst>
          <pc:docMk/>
          <pc:sldMk cId="0" sldId="269"/>
        </pc:sldMkLst>
      </pc:sldChg>
      <pc:sldChg chg="addSp modSp">
        <pc:chgData name="Juliana Mascarenhas" userId="S::juliana.mascarenhas@dio.me::573f2dcc-13b6-4a88-af1c-35ffa781b5c6" providerId="AD" clId="Web-{B968A905-2C10-A987-FE5C-FB1958B7E159}" dt="2022-09-19T21:00:14.795" v="108" actId="1076"/>
        <pc:sldMkLst>
          <pc:docMk/>
          <pc:sldMk cId="2401057340" sldId="273"/>
        </pc:sldMkLst>
        <pc:spChg chg="mod">
          <ac:chgData name="Juliana Mascarenhas" userId="S::juliana.mascarenhas@dio.me::573f2dcc-13b6-4a88-af1c-35ffa781b5c6" providerId="AD" clId="Web-{B968A905-2C10-A987-FE5C-FB1958B7E159}" dt="2022-09-19T20:58:30.760" v="55" actId="20577"/>
          <ac:spMkLst>
            <pc:docMk/>
            <pc:sldMk cId="2401057340" sldId="273"/>
            <ac:spMk id="2" creationId="{8342F92E-4309-04D4-C470-2E7EF644951C}"/>
          </ac:spMkLst>
        </pc:spChg>
        <pc:spChg chg="add mod">
          <ac:chgData name="Juliana Mascarenhas" userId="S::juliana.mascarenhas@dio.me::573f2dcc-13b6-4a88-af1c-35ffa781b5c6" providerId="AD" clId="Web-{B968A905-2C10-A987-FE5C-FB1958B7E159}" dt="2022-09-19T20:59:29.184" v="69" actId="1076"/>
          <ac:spMkLst>
            <pc:docMk/>
            <pc:sldMk cId="2401057340" sldId="273"/>
            <ac:spMk id="3" creationId="{EAD755B8-0653-DE7B-1CE9-439579B6BEBB}"/>
          </ac:spMkLst>
        </pc:spChg>
        <pc:spChg chg="add mod">
          <ac:chgData name="Juliana Mascarenhas" userId="S::juliana.mascarenhas@dio.me::573f2dcc-13b6-4a88-af1c-35ffa781b5c6" providerId="AD" clId="Web-{B968A905-2C10-A987-FE5C-FB1958B7E159}" dt="2022-09-19T21:00:14.795" v="108" actId="1076"/>
          <ac:spMkLst>
            <pc:docMk/>
            <pc:sldMk cId="2401057340" sldId="273"/>
            <ac:spMk id="4" creationId="{074A26DD-69C3-CBA3-43A8-EF230B58815F}"/>
          </ac:spMkLst>
        </pc:spChg>
        <pc:spChg chg="add mod">
          <ac:chgData name="Juliana Mascarenhas" userId="S::juliana.mascarenhas@dio.me::573f2dcc-13b6-4a88-af1c-35ffa781b5c6" providerId="AD" clId="Web-{B968A905-2C10-A987-FE5C-FB1958B7E159}" dt="2022-09-19T21:00:13.560" v="107" actId="1076"/>
          <ac:spMkLst>
            <pc:docMk/>
            <pc:sldMk cId="2401057340" sldId="273"/>
            <ac:spMk id="5" creationId="{F90E5DB9-A91A-2364-73B4-338760F21950}"/>
          </ac:spMkLst>
        </pc:spChg>
        <pc:spChg chg="add mod">
          <ac:chgData name="Juliana Mascarenhas" userId="S::juliana.mascarenhas@dio.me::573f2dcc-13b6-4a88-af1c-35ffa781b5c6" providerId="AD" clId="Web-{B968A905-2C10-A987-FE5C-FB1958B7E159}" dt="2022-09-19T20:59:26.450" v="68" actId="14100"/>
          <ac:spMkLst>
            <pc:docMk/>
            <pc:sldMk cId="2401057340" sldId="273"/>
            <ac:spMk id="6" creationId="{BDA8A571-2496-A7B3-01FC-DAE08BC46DAC}"/>
          </ac:spMkLst>
        </pc:spChg>
        <pc:spChg chg="add mod">
          <ac:chgData name="Juliana Mascarenhas" userId="S::juliana.mascarenhas@dio.me::573f2dcc-13b6-4a88-af1c-35ffa781b5c6" providerId="AD" clId="Web-{B968A905-2C10-A987-FE5C-FB1958B7E159}" dt="2022-09-19T20:59:56.029" v="93" actId="1076"/>
          <ac:spMkLst>
            <pc:docMk/>
            <pc:sldMk cId="2401057340" sldId="273"/>
            <ac:spMk id="7" creationId="{8EC7C7D0-759D-C95E-7BDD-D946DFFB780C}"/>
          </ac:spMkLst>
        </pc:spChg>
        <pc:spChg chg="add mod">
          <ac:chgData name="Juliana Mascarenhas" userId="S::juliana.mascarenhas@dio.me::573f2dcc-13b6-4a88-af1c-35ffa781b5c6" providerId="AD" clId="Web-{B968A905-2C10-A987-FE5C-FB1958B7E159}" dt="2022-09-19T21:00:11.607" v="106" actId="14100"/>
          <ac:spMkLst>
            <pc:docMk/>
            <pc:sldMk cId="2401057340" sldId="273"/>
            <ac:spMk id="8" creationId="{4691E053-810F-45AC-C5AE-82E73E69B747}"/>
          </ac:spMkLst>
        </pc:spChg>
      </pc:sldChg>
      <pc:sldChg chg="del">
        <pc:chgData name="Juliana Mascarenhas" userId="S::juliana.mascarenhas@dio.me::573f2dcc-13b6-4a88-af1c-35ffa781b5c6" providerId="AD" clId="Web-{B968A905-2C10-A987-FE5C-FB1958B7E159}" dt="2022-09-19T20:55:23.567" v="35"/>
        <pc:sldMkLst>
          <pc:docMk/>
          <pc:sldMk cId="1224970410" sldId="274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67" v="33"/>
        <pc:sldMkLst>
          <pc:docMk/>
          <pc:sldMk cId="1477216946" sldId="275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67" v="34"/>
        <pc:sldMkLst>
          <pc:docMk/>
          <pc:sldMk cId="1755310429" sldId="276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67" v="32"/>
        <pc:sldMkLst>
          <pc:docMk/>
          <pc:sldMk cId="3829400395" sldId="277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67" v="31"/>
        <pc:sldMkLst>
          <pc:docMk/>
          <pc:sldMk cId="3333260954" sldId="278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52" v="22"/>
        <pc:sldMkLst>
          <pc:docMk/>
          <pc:sldMk cId="512847397" sldId="279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52" v="23"/>
        <pc:sldMkLst>
          <pc:docMk/>
          <pc:sldMk cId="975438881" sldId="280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52" v="29"/>
        <pc:sldMkLst>
          <pc:docMk/>
          <pc:sldMk cId="1148576583" sldId="281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67" v="30"/>
        <pc:sldMkLst>
          <pc:docMk/>
          <pc:sldMk cId="2809976590" sldId="283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52" v="28"/>
        <pc:sldMkLst>
          <pc:docMk/>
          <pc:sldMk cId="3920763034" sldId="284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52" v="27"/>
        <pc:sldMkLst>
          <pc:docMk/>
          <pc:sldMk cId="1661189482" sldId="285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52" v="26"/>
        <pc:sldMkLst>
          <pc:docMk/>
          <pc:sldMk cId="1269222434" sldId="286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52" v="25"/>
        <pc:sldMkLst>
          <pc:docMk/>
          <pc:sldMk cId="3384580853" sldId="287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52" v="24"/>
        <pc:sldMkLst>
          <pc:docMk/>
          <pc:sldMk cId="1384141529" sldId="288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36" v="19"/>
        <pc:sldMkLst>
          <pc:docMk/>
          <pc:sldMk cId="4006455303" sldId="289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0:55:23.536" v="21"/>
        <pc:sldMkLst>
          <pc:docMk/>
          <pc:sldMk cId="1566332268" sldId="290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1:14:46.915" v="590"/>
        <pc:sldMkLst>
          <pc:docMk/>
          <pc:sldMk cId="2688812444" sldId="291"/>
        </pc:sldMkLst>
      </pc:sldChg>
      <pc:sldChg chg="del">
        <pc:chgData name="Juliana Mascarenhas" userId="S::juliana.mascarenhas@dio.me::573f2dcc-13b6-4a88-af1c-35ffa781b5c6" providerId="AD" clId="Web-{B968A905-2C10-A987-FE5C-FB1958B7E159}" dt="2022-09-19T21:14:46.227" v="589"/>
        <pc:sldMkLst>
          <pc:docMk/>
          <pc:sldMk cId="3280808759" sldId="292"/>
        </pc:sldMkLst>
      </pc:sldChg>
      <pc:sldChg chg="modSp add replId">
        <pc:chgData name="Juliana Mascarenhas" userId="S::juliana.mascarenhas@dio.me::573f2dcc-13b6-4a88-af1c-35ffa781b5c6" providerId="AD" clId="Web-{B968A905-2C10-A987-FE5C-FB1958B7E159}" dt="2022-09-19T21:08:55.873" v="433"/>
        <pc:sldMkLst>
          <pc:docMk/>
          <pc:sldMk cId="2336807056" sldId="293"/>
        </pc:sldMkLst>
        <pc:spChg chg="mod">
          <ac:chgData name="Juliana Mascarenhas" userId="S::juliana.mascarenhas@dio.me::573f2dcc-13b6-4a88-af1c-35ffa781b5c6" providerId="AD" clId="Web-{B968A905-2C10-A987-FE5C-FB1958B7E159}" dt="2022-09-19T21:08:55.873" v="433"/>
          <ac:spMkLst>
            <pc:docMk/>
            <pc:sldMk cId="2336807056" sldId="293"/>
            <ac:spMk id="3" creationId="{7C5E43E2-060E-829A-DBCF-F406070C656D}"/>
          </ac:spMkLst>
        </pc:spChg>
        <pc:spChg chg="mod">
          <ac:chgData name="Juliana Mascarenhas" userId="S::juliana.mascarenhas@dio.me::573f2dcc-13b6-4a88-af1c-35ffa781b5c6" providerId="AD" clId="Web-{B968A905-2C10-A987-FE5C-FB1958B7E159}" dt="2022-09-19T21:08:14.887" v="421" actId="20577"/>
          <ac:spMkLst>
            <pc:docMk/>
            <pc:sldMk cId="2336807056" sldId="293"/>
            <ac:spMk id="86" creationId="{00000000-0000-0000-0000-000000000000}"/>
          </ac:spMkLst>
        </pc:spChg>
      </pc:sldChg>
      <pc:sldChg chg="addSp delSp modSp add replId">
        <pc:chgData name="Juliana Mascarenhas" userId="S::juliana.mascarenhas@dio.me::573f2dcc-13b6-4a88-af1c-35ffa781b5c6" providerId="AD" clId="Web-{B968A905-2C10-A987-FE5C-FB1958B7E159}" dt="2022-09-19T21:09:00.608" v="434"/>
        <pc:sldMkLst>
          <pc:docMk/>
          <pc:sldMk cId="1421820444" sldId="294"/>
        </pc:sldMkLst>
        <pc:spChg chg="del">
          <ac:chgData name="Juliana Mascarenhas" userId="S::juliana.mascarenhas@dio.me::573f2dcc-13b6-4a88-af1c-35ffa781b5c6" providerId="AD" clId="Web-{B968A905-2C10-A987-FE5C-FB1958B7E159}" dt="2022-09-19T21:05:24.539" v="302"/>
          <ac:spMkLst>
            <pc:docMk/>
            <pc:sldMk cId="1421820444" sldId="294"/>
            <ac:spMk id="3" creationId="{7C5E43E2-060E-829A-DBCF-F406070C656D}"/>
          </ac:spMkLst>
        </pc:spChg>
        <pc:spChg chg="add mod">
          <ac:chgData name="Juliana Mascarenhas" userId="S::juliana.mascarenhas@dio.me::573f2dcc-13b6-4a88-af1c-35ffa781b5c6" providerId="AD" clId="Web-{B968A905-2C10-A987-FE5C-FB1958B7E159}" dt="2022-09-19T21:09:00.608" v="434"/>
          <ac:spMkLst>
            <pc:docMk/>
            <pc:sldMk cId="1421820444" sldId="294"/>
            <ac:spMk id="4" creationId="{E2610CBD-CDB3-EDBA-F79E-963F5BC5F5F7}"/>
          </ac:spMkLst>
        </pc:spChg>
        <pc:spChg chg="mod">
          <ac:chgData name="Juliana Mascarenhas" userId="S::juliana.mascarenhas@dio.me::573f2dcc-13b6-4a88-af1c-35ffa781b5c6" providerId="AD" clId="Web-{B968A905-2C10-A987-FE5C-FB1958B7E159}" dt="2022-09-19T21:08:09.778" v="414" actId="20577"/>
          <ac:spMkLst>
            <pc:docMk/>
            <pc:sldMk cId="1421820444" sldId="294"/>
            <ac:spMk id="86" creationId="{00000000-0000-0000-0000-000000000000}"/>
          </ac:spMkLst>
        </pc:spChg>
      </pc:sldChg>
      <pc:sldChg chg="modSp add replId">
        <pc:chgData name="Juliana Mascarenhas" userId="S::juliana.mascarenhas@dio.me::573f2dcc-13b6-4a88-af1c-35ffa781b5c6" providerId="AD" clId="Web-{B968A905-2C10-A987-FE5C-FB1958B7E159}" dt="2022-09-19T21:12:31.005" v="549" actId="20577"/>
        <pc:sldMkLst>
          <pc:docMk/>
          <pc:sldMk cId="3724749159" sldId="295"/>
        </pc:sldMkLst>
        <pc:spChg chg="mod">
          <ac:chgData name="Juliana Mascarenhas" userId="S::juliana.mascarenhas@dio.me::573f2dcc-13b6-4a88-af1c-35ffa781b5c6" providerId="AD" clId="Web-{B968A905-2C10-A987-FE5C-FB1958B7E159}" dt="2022-09-19T21:12:13.770" v="533" actId="1076"/>
          <ac:spMkLst>
            <pc:docMk/>
            <pc:sldMk cId="3724749159" sldId="295"/>
            <ac:spMk id="3" creationId="{7C5E43E2-060E-829A-DBCF-F406070C656D}"/>
          </ac:spMkLst>
        </pc:spChg>
        <pc:spChg chg="mod">
          <ac:chgData name="Juliana Mascarenhas" userId="S::juliana.mascarenhas@dio.me::573f2dcc-13b6-4a88-af1c-35ffa781b5c6" providerId="AD" clId="Web-{B968A905-2C10-A987-FE5C-FB1958B7E159}" dt="2022-09-19T21:12:31.005" v="549" actId="20577"/>
          <ac:spMkLst>
            <pc:docMk/>
            <pc:sldMk cId="3724749159" sldId="295"/>
            <ac:spMk id="86" creationId="{00000000-0000-0000-0000-000000000000}"/>
          </ac:spMkLst>
        </pc:spChg>
      </pc:sldChg>
      <pc:sldChg chg="modSp add replId">
        <pc:chgData name="Juliana Mascarenhas" userId="S::juliana.mascarenhas@dio.me::573f2dcc-13b6-4a88-af1c-35ffa781b5c6" providerId="AD" clId="Web-{B968A905-2C10-A987-FE5C-FB1958B7E159}" dt="2022-09-19T21:14:40.399" v="587" actId="1076"/>
        <pc:sldMkLst>
          <pc:docMk/>
          <pc:sldMk cId="3068912545" sldId="296"/>
        </pc:sldMkLst>
        <pc:spChg chg="mod">
          <ac:chgData name="Juliana Mascarenhas" userId="S::juliana.mascarenhas@dio.me::573f2dcc-13b6-4a88-af1c-35ffa781b5c6" providerId="AD" clId="Web-{B968A905-2C10-A987-FE5C-FB1958B7E159}" dt="2022-09-19T21:14:40.399" v="587" actId="1076"/>
          <ac:spMkLst>
            <pc:docMk/>
            <pc:sldMk cId="3068912545" sldId="296"/>
            <ac:spMk id="3" creationId="{7C5E43E2-060E-829A-DBCF-F406070C656D}"/>
          </ac:spMkLst>
        </pc:spChg>
        <pc:spChg chg="mod">
          <ac:chgData name="Juliana Mascarenhas" userId="S::juliana.mascarenhas@dio.me::573f2dcc-13b6-4a88-af1c-35ffa781b5c6" providerId="AD" clId="Web-{B968A905-2C10-A987-FE5C-FB1958B7E159}" dt="2022-09-19T21:14:20.305" v="581" actId="14100"/>
          <ac:spMkLst>
            <pc:docMk/>
            <pc:sldMk cId="3068912545" sldId="296"/>
            <ac:spMk id="86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E69B27-E5C9-4A3F-A422-AC010955A88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18778D62-B62F-41E8-99FC-0EFE1F267991}">
      <dgm:prSet phldrT="[Text]" phldr="0"/>
      <dgm:spPr/>
      <dgm:t>
        <a:bodyPr/>
        <a:lstStyle/>
        <a:p>
          <a:pPr rtl="0"/>
          <a:r>
            <a:rPr lang="en-US" dirty="0"/>
            <a:t> Data Source</a:t>
          </a:r>
        </a:p>
      </dgm:t>
    </dgm:pt>
    <dgm:pt modelId="{5882D084-9269-4527-82EB-8893248BA23F}" type="parTrans" cxnId="{00645C70-0B84-4113-87E5-F8E19B421285}">
      <dgm:prSet/>
      <dgm:spPr/>
      <dgm:t>
        <a:bodyPr/>
        <a:lstStyle/>
        <a:p>
          <a:endParaRPr lang="en-US"/>
        </a:p>
      </dgm:t>
    </dgm:pt>
    <dgm:pt modelId="{8BD2B7D2-90D6-43B0-A9CD-AC026E1923D0}" type="sibTrans" cxnId="{00645C70-0B84-4113-87E5-F8E19B421285}">
      <dgm:prSet/>
      <dgm:spPr/>
      <dgm:t>
        <a:bodyPr/>
        <a:lstStyle/>
        <a:p>
          <a:endParaRPr lang="en-US"/>
        </a:p>
      </dgm:t>
    </dgm:pt>
    <dgm:pt modelId="{185BDD6D-98A4-4152-89AC-E9547919D4FB}">
      <dgm:prSet phldrT="[Text]" phldr="0"/>
      <dgm:spPr/>
      <dgm:t>
        <a:bodyPr/>
        <a:lstStyle/>
        <a:p>
          <a:pPr rtl="0"/>
          <a:r>
            <a:rPr lang="en-US" dirty="0"/>
            <a:t> ETL</a:t>
          </a:r>
        </a:p>
      </dgm:t>
    </dgm:pt>
    <dgm:pt modelId="{695450CC-08AE-4E5B-B265-E08EE06D8281}" type="parTrans" cxnId="{656E0F78-B662-494C-8610-39EE757FE781}">
      <dgm:prSet/>
      <dgm:spPr/>
      <dgm:t>
        <a:bodyPr/>
        <a:lstStyle/>
        <a:p>
          <a:endParaRPr lang="en-US"/>
        </a:p>
      </dgm:t>
    </dgm:pt>
    <dgm:pt modelId="{0BEC478F-A6AB-4293-99C3-4B07038CD969}" type="sibTrans" cxnId="{656E0F78-B662-494C-8610-39EE757FE781}">
      <dgm:prSet/>
      <dgm:spPr/>
      <dgm:t>
        <a:bodyPr/>
        <a:lstStyle/>
        <a:p>
          <a:endParaRPr lang="en-US"/>
        </a:p>
      </dgm:t>
    </dgm:pt>
    <dgm:pt modelId="{651F7688-90F0-404E-8B88-7020D648EACD}">
      <dgm:prSet phldrT="[Text]" phldr="0"/>
      <dgm:spPr/>
      <dgm:t>
        <a:bodyPr/>
        <a:lstStyle/>
        <a:p>
          <a:pPr rtl="0"/>
          <a:r>
            <a:rPr lang="en-US" dirty="0"/>
            <a:t> Data Warehouse</a:t>
          </a:r>
        </a:p>
      </dgm:t>
    </dgm:pt>
    <dgm:pt modelId="{DC371CE9-AF87-48A0-A018-4F590EA4807D}" type="parTrans" cxnId="{34FED708-5582-45CE-B9F6-7F7DA603C959}">
      <dgm:prSet/>
      <dgm:spPr/>
      <dgm:t>
        <a:bodyPr/>
        <a:lstStyle/>
        <a:p>
          <a:endParaRPr lang="en-US"/>
        </a:p>
      </dgm:t>
    </dgm:pt>
    <dgm:pt modelId="{B3357EAF-1407-4BD9-A660-2630A92943B0}" type="sibTrans" cxnId="{34FED708-5582-45CE-B9F6-7F7DA603C959}">
      <dgm:prSet/>
      <dgm:spPr/>
      <dgm:t>
        <a:bodyPr/>
        <a:lstStyle/>
        <a:p>
          <a:endParaRPr lang="en-US"/>
        </a:p>
      </dgm:t>
    </dgm:pt>
    <dgm:pt modelId="{A7BC6BDB-91EC-4121-8E92-6CB2F9C4F005}">
      <dgm:prSet phldr="0"/>
      <dgm:spPr/>
      <dgm:t>
        <a:bodyPr/>
        <a:lstStyle/>
        <a:p>
          <a:pPr rtl="0"/>
          <a:r>
            <a:rPr lang="en-US" dirty="0" err="1"/>
            <a:t>Análise</a:t>
          </a:r>
          <a:r>
            <a:rPr lang="en-US" dirty="0"/>
            <a:t> de dados</a:t>
          </a:r>
        </a:p>
      </dgm:t>
    </dgm:pt>
    <dgm:pt modelId="{3CB9E2DC-B9B5-4704-BF7C-6FE012FA7ABB}" type="parTrans" cxnId="{6982752A-D046-4093-8312-82FFCB7CD885}">
      <dgm:prSet/>
      <dgm:spPr/>
      <dgm:t>
        <a:bodyPr/>
        <a:lstStyle/>
        <a:p>
          <a:endParaRPr lang="en-US"/>
        </a:p>
      </dgm:t>
    </dgm:pt>
    <dgm:pt modelId="{DD9B6120-99AB-4F7F-A6CF-BAD97C9C11F3}" type="sibTrans" cxnId="{6982752A-D046-4093-8312-82FFCB7CD885}">
      <dgm:prSet/>
      <dgm:spPr/>
      <dgm:t>
        <a:bodyPr/>
        <a:lstStyle/>
        <a:p>
          <a:endParaRPr lang="en-US"/>
        </a:p>
      </dgm:t>
    </dgm:pt>
    <dgm:pt modelId="{062BAF73-D3E5-4B2F-9767-4E69B3F823B9}">
      <dgm:prSet phldr="0"/>
      <dgm:spPr/>
      <dgm:t>
        <a:bodyPr/>
        <a:lstStyle/>
        <a:p>
          <a:pPr rtl="0"/>
          <a:r>
            <a:rPr lang="en-US" dirty="0" err="1"/>
            <a:t>Visualização</a:t>
          </a:r>
          <a:r>
            <a:rPr lang="en-US" dirty="0"/>
            <a:t> dos dados</a:t>
          </a:r>
        </a:p>
      </dgm:t>
    </dgm:pt>
    <dgm:pt modelId="{0AD1A11B-F6D6-4EB1-B99F-D3A23EDC28EF}" type="parTrans" cxnId="{5001FD39-11C2-4C96-B3F2-0278D1E29B56}">
      <dgm:prSet/>
      <dgm:spPr/>
      <dgm:t>
        <a:bodyPr/>
        <a:lstStyle/>
        <a:p>
          <a:endParaRPr lang="en-US"/>
        </a:p>
      </dgm:t>
    </dgm:pt>
    <dgm:pt modelId="{00511472-A8CE-47DC-9D04-596EE3210E4A}" type="sibTrans" cxnId="{5001FD39-11C2-4C96-B3F2-0278D1E29B56}">
      <dgm:prSet/>
      <dgm:spPr/>
      <dgm:t>
        <a:bodyPr/>
        <a:lstStyle/>
        <a:p>
          <a:endParaRPr lang="en-US"/>
        </a:p>
      </dgm:t>
    </dgm:pt>
    <dgm:pt modelId="{4DBFD5B1-AE22-4DEB-B822-0C2E0250DA2D}" type="pres">
      <dgm:prSet presAssocID="{EBE69B27-E5C9-4A3F-A422-AC010955A888}" presName="Name0" presStyleCnt="0">
        <dgm:presLayoutVars>
          <dgm:dir/>
          <dgm:resizeHandles val="exact"/>
        </dgm:presLayoutVars>
      </dgm:prSet>
      <dgm:spPr/>
    </dgm:pt>
    <dgm:pt modelId="{0FA9BAE8-651E-43A0-9343-49D0B2A7C56F}" type="pres">
      <dgm:prSet presAssocID="{18778D62-B62F-41E8-99FC-0EFE1F267991}" presName="parTxOnly" presStyleLbl="node1" presStyleIdx="0" presStyleCnt="5">
        <dgm:presLayoutVars>
          <dgm:bulletEnabled val="1"/>
        </dgm:presLayoutVars>
      </dgm:prSet>
      <dgm:spPr/>
    </dgm:pt>
    <dgm:pt modelId="{0E798180-155D-49B9-8D4E-1BBA3FE31211}" type="pres">
      <dgm:prSet presAssocID="{8BD2B7D2-90D6-43B0-A9CD-AC026E1923D0}" presName="parSpace" presStyleCnt="0"/>
      <dgm:spPr/>
    </dgm:pt>
    <dgm:pt modelId="{CB675F57-FA94-4403-B460-F6D3F7F46944}" type="pres">
      <dgm:prSet presAssocID="{185BDD6D-98A4-4152-89AC-E9547919D4FB}" presName="parTxOnly" presStyleLbl="node1" presStyleIdx="1" presStyleCnt="5">
        <dgm:presLayoutVars>
          <dgm:bulletEnabled val="1"/>
        </dgm:presLayoutVars>
      </dgm:prSet>
      <dgm:spPr/>
    </dgm:pt>
    <dgm:pt modelId="{38AB3A4F-75F9-4E92-8E76-7262BE7F87AF}" type="pres">
      <dgm:prSet presAssocID="{0BEC478F-A6AB-4293-99C3-4B07038CD969}" presName="parSpace" presStyleCnt="0"/>
      <dgm:spPr/>
    </dgm:pt>
    <dgm:pt modelId="{FDA8527A-FE98-4E80-A02B-5A9A6086BF85}" type="pres">
      <dgm:prSet presAssocID="{651F7688-90F0-404E-8B88-7020D648EACD}" presName="parTxOnly" presStyleLbl="node1" presStyleIdx="2" presStyleCnt="5">
        <dgm:presLayoutVars>
          <dgm:bulletEnabled val="1"/>
        </dgm:presLayoutVars>
      </dgm:prSet>
      <dgm:spPr/>
    </dgm:pt>
    <dgm:pt modelId="{4E5D71E3-6F38-4F5B-89EC-1DAC4ECDD106}" type="pres">
      <dgm:prSet presAssocID="{B3357EAF-1407-4BD9-A660-2630A92943B0}" presName="parSpace" presStyleCnt="0"/>
      <dgm:spPr/>
    </dgm:pt>
    <dgm:pt modelId="{63F883FE-9E21-40ED-96B5-510A81C571B5}" type="pres">
      <dgm:prSet presAssocID="{A7BC6BDB-91EC-4121-8E92-6CB2F9C4F005}" presName="parTxOnly" presStyleLbl="node1" presStyleIdx="3" presStyleCnt="5">
        <dgm:presLayoutVars>
          <dgm:bulletEnabled val="1"/>
        </dgm:presLayoutVars>
      </dgm:prSet>
      <dgm:spPr/>
    </dgm:pt>
    <dgm:pt modelId="{05E5D344-E1EF-4505-886B-BF00A172AEE2}" type="pres">
      <dgm:prSet presAssocID="{DD9B6120-99AB-4F7F-A6CF-BAD97C9C11F3}" presName="parSpace" presStyleCnt="0"/>
      <dgm:spPr/>
    </dgm:pt>
    <dgm:pt modelId="{74A40666-1842-4373-A448-F8C9B93BA5C8}" type="pres">
      <dgm:prSet presAssocID="{062BAF73-D3E5-4B2F-9767-4E69B3F823B9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34FED708-5582-45CE-B9F6-7F7DA603C959}" srcId="{EBE69B27-E5C9-4A3F-A422-AC010955A888}" destId="{651F7688-90F0-404E-8B88-7020D648EACD}" srcOrd="2" destOrd="0" parTransId="{DC371CE9-AF87-48A0-A018-4F590EA4807D}" sibTransId="{B3357EAF-1407-4BD9-A660-2630A92943B0}"/>
    <dgm:cxn modelId="{80617F29-6522-4772-A232-7193383A6E12}" type="presOf" srcId="{062BAF73-D3E5-4B2F-9767-4E69B3F823B9}" destId="{74A40666-1842-4373-A448-F8C9B93BA5C8}" srcOrd="0" destOrd="0" presId="urn:microsoft.com/office/officeart/2005/8/layout/hChevron3"/>
    <dgm:cxn modelId="{6982752A-D046-4093-8312-82FFCB7CD885}" srcId="{EBE69B27-E5C9-4A3F-A422-AC010955A888}" destId="{A7BC6BDB-91EC-4121-8E92-6CB2F9C4F005}" srcOrd="3" destOrd="0" parTransId="{3CB9E2DC-B9B5-4704-BF7C-6FE012FA7ABB}" sibTransId="{DD9B6120-99AB-4F7F-A6CF-BAD97C9C11F3}"/>
    <dgm:cxn modelId="{71F29D2F-033B-4B12-B1B4-381F586D584B}" type="presOf" srcId="{18778D62-B62F-41E8-99FC-0EFE1F267991}" destId="{0FA9BAE8-651E-43A0-9343-49D0B2A7C56F}" srcOrd="0" destOrd="0" presId="urn:microsoft.com/office/officeart/2005/8/layout/hChevron3"/>
    <dgm:cxn modelId="{5001FD39-11C2-4C96-B3F2-0278D1E29B56}" srcId="{EBE69B27-E5C9-4A3F-A422-AC010955A888}" destId="{062BAF73-D3E5-4B2F-9767-4E69B3F823B9}" srcOrd="4" destOrd="0" parTransId="{0AD1A11B-F6D6-4EB1-B99F-D3A23EDC28EF}" sibTransId="{00511472-A8CE-47DC-9D04-596EE3210E4A}"/>
    <dgm:cxn modelId="{0B465340-5FED-4FC7-891C-A4704977393A}" type="presOf" srcId="{A7BC6BDB-91EC-4121-8E92-6CB2F9C4F005}" destId="{63F883FE-9E21-40ED-96B5-510A81C571B5}" srcOrd="0" destOrd="0" presId="urn:microsoft.com/office/officeart/2005/8/layout/hChevron3"/>
    <dgm:cxn modelId="{00645C70-0B84-4113-87E5-F8E19B421285}" srcId="{EBE69B27-E5C9-4A3F-A422-AC010955A888}" destId="{18778D62-B62F-41E8-99FC-0EFE1F267991}" srcOrd="0" destOrd="0" parTransId="{5882D084-9269-4527-82EB-8893248BA23F}" sibTransId="{8BD2B7D2-90D6-43B0-A9CD-AC026E1923D0}"/>
    <dgm:cxn modelId="{DB131D77-C11E-427F-A9DD-A6E7740B8E96}" type="presOf" srcId="{EBE69B27-E5C9-4A3F-A422-AC010955A888}" destId="{4DBFD5B1-AE22-4DEB-B822-0C2E0250DA2D}" srcOrd="0" destOrd="0" presId="urn:microsoft.com/office/officeart/2005/8/layout/hChevron3"/>
    <dgm:cxn modelId="{656E0F78-B662-494C-8610-39EE757FE781}" srcId="{EBE69B27-E5C9-4A3F-A422-AC010955A888}" destId="{185BDD6D-98A4-4152-89AC-E9547919D4FB}" srcOrd="1" destOrd="0" parTransId="{695450CC-08AE-4E5B-B265-E08EE06D8281}" sibTransId="{0BEC478F-A6AB-4293-99C3-4B07038CD969}"/>
    <dgm:cxn modelId="{D2E4CFFC-1F10-464B-AFBB-DA4B5462F368}" type="presOf" srcId="{185BDD6D-98A4-4152-89AC-E9547919D4FB}" destId="{CB675F57-FA94-4403-B460-F6D3F7F46944}" srcOrd="0" destOrd="0" presId="urn:microsoft.com/office/officeart/2005/8/layout/hChevron3"/>
    <dgm:cxn modelId="{9A445AFE-4A0D-4AF0-ACBD-EFD343E6A21E}" type="presOf" srcId="{651F7688-90F0-404E-8B88-7020D648EACD}" destId="{FDA8527A-FE98-4E80-A02B-5A9A6086BF85}" srcOrd="0" destOrd="0" presId="urn:microsoft.com/office/officeart/2005/8/layout/hChevron3"/>
    <dgm:cxn modelId="{FA92B59F-907B-4FFF-8745-895090E38D02}" type="presParOf" srcId="{4DBFD5B1-AE22-4DEB-B822-0C2E0250DA2D}" destId="{0FA9BAE8-651E-43A0-9343-49D0B2A7C56F}" srcOrd="0" destOrd="0" presId="urn:microsoft.com/office/officeart/2005/8/layout/hChevron3"/>
    <dgm:cxn modelId="{0FAA8987-288B-4669-BC80-97092D6E059E}" type="presParOf" srcId="{4DBFD5B1-AE22-4DEB-B822-0C2E0250DA2D}" destId="{0E798180-155D-49B9-8D4E-1BBA3FE31211}" srcOrd="1" destOrd="0" presId="urn:microsoft.com/office/officeart/2005/8/layout/hChevron3"/>
    <dgm:cxn modelId="{4B92BC69-EDCE-4923-BE31-2E985AAD510B}" type="presParOf" srcId="{4DBFD5B1-AE22-4DEB-B822-0C2E0250DA2D}" destId="{CB675F57-FA94-4403-B460-F6D3F7F46944}" srcOrd="2" destOrd="0" presId="urn:microsoft.com/office/officeart/2005/8/layout/hChevron3"/>
    <dgm:cxn modelId="{51ED6846-18C9-44E7-9F94-52CFE36FA1C7}" type="presParOf" srcId="{4DBFD5B1-AE22-4DEB-B822-0C2E0250DA2D}" destId="{38AB3A4F-75F9-4E92-8E76-7262BE7F87AF}" srcOrd="3" destOrd="0" presId="urn:microsoft.com/office/officeart/2005/8/layout/hChevron3"/>
    <dgm:cxn modelId="{915BC352-0CBC-4561-A4C5-9492A831DD33}" type="presParOf" srcId="{4DBFD5B1-AE22-4DEB-B822-0C2E0250DA2D}" destId="{FDA8527A-FE98-4E80-A02B-5A9A6086BF85}" srcOrd="4" destOrd="0" presId="urn:microsoft.com/office/officeart/2005/8/layout/hChevron3"/>
    <dgm:cxn modelId="{78A6EA9D-00B8-4572-ACD3-972C03F39DAB}" type="presParOf" srcId="{4DBFD5B1-AE22-4DEB-B822-0C2E0250DA2D}" destId="{4E5D71E3-6F38-4F5B-89EC-1DAC4ECDD106}" srcOrd="5" destOrd="0" presId="urn:microsoft.com/office/officeart/2005/8/layout/hChevron3"/>
    <dgm:cxn modelId="{DBC1CD96-1A9F-4500-B2FD-0694CA340C94}" type="presParOf" srcId="{4DBFD5B1-AE22-4DEB-B822-0C2E0250DA2D}" destId="{63F883FE-9E21-40ED-96B5-510A81C571B5}" srcOrd="6" destOrd="0" presId="urn:microsoft.com/office/officeart/2005/8/layout/hChevron3"/>
    <dgm:cxn modelId="{33F01A74-4AD8-4981-AF25-A1AC230EF113}" type="presParOf" srcId="{4DBFD5B1-AE22-4DEB-B822-0C2E0250DA2D}" destId="{05E5D344-E1EF-4505-886B-BF00A172AEE2}" srcOrd="7" destOrd="0" presId="urn:microsoft.com/office/officeart/2005/8/layout/hChevron3"/>
    <dgm:cxn modelId="{78C7D13E-9176-4E4C-B719-99115965050A}" type="presParOf" srcId="{4DBFD5B1-AE22-4DEB-B822-0C2E0250DA2D}" destId="{74A40666-1842-4373-A448-F8C9B93BA5C8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A9BAE8-651E-43A0-9343-49D0B2A7C56F}">
      <dsp:nvSpPr>
        <dsp:cNvPr id="0" name=""/>
        <dsp:cNvSpPr/>
      </dsp:nvSpPr>
      <dsp:spPr>
        <a:xfrm>
          <a:off x="800" y="2584200"/>
          <a:ext cx="1560589" cy="62423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 Data Source</a:t>
          </a:r>
        </a:p>
      </dsp:txBody>
      <dsp:txXfrm>
        <a:off x="800" y="2584200"/>
        <a:ext cx="1404530" cy="624235"/>
      </dsp:txXfrm>
    </dsp:sp>
    <dsp:sp modelId="{CB675F57-FA94-4403-B460-F6D3F7F46944}">
      <dsp:nvSpPr>
        <dsp:cNvPr id="0" name=""/>
        <dsp:cNvSpPr/>
      </dsp:nvSpPr>
      <dsp:spPr>
        <a:xfrm>
          <a:off x="1249271" y="2584200"/>
          <a:ext cx="1560589" cy="62423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 ETL</a:t>
          </a:r>
        </a:p>
      </dsp:txBody>
      <dsp:txXfrm>
        <a:off x="1561389" y="2584200"/>
        <a:ext cx="936354" cy="624235"/>
      </dsp:txXfrm>
    </dsp:sp>
    <dsp:sp modelId="{FDA8527A-FE98-4E80-A02B-5A9A6086BF85}">
      <dsp:nvSpPr>
        <dsp:cNvPr id="0" name=""/>
        <dsp:cNvSpPr/>
      </dsp:nvSpPr>
      <dsp:spPr>
        <a:xfrm>
          <a:off x="2497742" y="2584200"/>
          <a:ext cx="1560589" cy="62423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 Data Warehouse</a:t>
          </a:r>
        </a:p>
      </dsp:txBody>
      <dsp:txXfrm>
        <a:off x="2809860" y="2584200"/>
        <a:ext cx="936354" cy="624235"/>
      </dsp:txXfrm>
    </dsp:sp>
    <dsp:sp modelId="{63F883FE-9E21-40ED-96B5-510A81C571B5}">
      <dsp:nvSpPr>
        <dsp:cNvPr id="0" name=""/>
        <dsp:cNvSpPr/>
      </dsp:nvSpPr>
      <dsp:spPr>
        <a:xfrm>
          <a:off x="3746214" y="2584200"/>
          <a:ext cx="1560589" cy="62423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Análise</a:t>
          </a:r>
          <a:r>
            <a:rPr lang="en-US" sz="1200" kern="1200" dirty="0"/>
            <a:t> de dados</a:t>
          </a:r>
        </a:p>
      </dsp:txBody>
      <dsp:txXfrm>
        <a:off x="4058332" y="2584200"/>
        <a:ext cx="936354" cy="624235"/>
      </dsp:txXfrm>
    </dsp:sp>
    <dsp:sp modelId="{74A40666-1842-4373-A448-F8C9B93BA5C8}">
      <dsp:nvSpPr>
        <dsp:cNvPr id="0" name=""/>
        <dsp:cNvSpPr/>
      </dsp:nvSpPr>
      <dsp:spPr>
        <a:xfrm>
          <a:off x="4994685" y="2584200"/>
          <a:ext cx="1560589" cy="62423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Visualização</a:t>
          </a:r>
          <a:r>
            <a:rPr lang="en-US" sz="1200" kern="1200" dirty="0"/>
            <a:t> dos dados</a:t>
          </a:r>
        </a:p>
      </dsp:txBody>
      <dsp:txXfrm>
        <a:off x="5306803" y="2584200"/>
        <a:ext cx="936354" cy="6242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jpeg>
</file>

<file path=ppt/media/image59.jpe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mailto:julianazanelatto@gmail.com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547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84892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666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532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26627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656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741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en-US" dirty="0"/>
              <a:t>Info – </a:t>
            </a:r>
            <a:r>
              <a:rPr lang="en-US" dirty="0" err="1"/>
              <a:t>conceito</a:t>
            </a:r>
            <a:r>
              <a:rPr lang="en-US" dirty="0"/>
              <a:t> </a:t>
            </a:r>
            <a:r>
              <a:rPr lang="en-US" dirty="0" err="1"/>
              <a:t>abstrato</a:t>
            </a:r>
            <a:r>
              <a:rPr lang="en-US" dirty="0"/>
              <a:t> </a:t>
            </a:r>
            <a:r>
              <a:rPr lang="en-US" dirty="0" err="1"/>
              <a:t>relacionao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poder</a:t>
            </a:r>
            <a:r>
              <a:rPr lang="en-US" dirty="0"/>
              <a:t> de </a:t>
            </a:r>
            <a:r>
              <a:rPr lang="en-US" dirty="0" err="1"/>
              <a:t>informar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/>
              <a:t>Conhecimento</a:t>
            </a:r>
            <a:r>
              <a:rPr lang="en-US" dirty="0"/>
              <a:t> – </a:t>
            </a:r>
            <a:r>
              <a:rPr lang="en-US" dirty="0" err="1"/>
              <a:t>capacidade</a:t>
            </a:r>
            <a:r>
              <a:rPr lang="en-US" dirty="0"/>
              <a:t> </a:t>
            </a:r>
            <a:r>
              <a:rPr lang="en-US" dirty="0" err="1"/>
              <a:t>humana</a:t>
            </a:r>
            <a:r>
              <a:rPr lang="en-US" dirty="0"/>
              <a:t> de </a:t>
            </a:r>
            <a:r>
              <a:rPr lang="en-US" dirty="0" err="1"/>
              <a:t>aprender</a:t>
            </a:r>
            <a:r>
              <a:rPr lang="en-US" dirty="0"/>
              <a:t>, </a:t>
            </a:r>
            <a:r>
              <a:rPr lang="en-US" dirty="0" err="1"/>
              <a:t>entender</a:t>
            </a:r>
            <a:r>
              <a:rPr lang="en-US" dirty="0"/>
              <a:t> e </a:t>
            </a:r>
            <a:r>
              <a:rPr lang="en-US" dirty="0" err="1"/>
              <a:t>compreender</a:t>
            </a:r>
            <a:r>
              <a:rPr lang="en-US" dirty="0"/>
              <a:t> algo novo. </a:t>
            </a:r>
          </a:p>
        </p:txBody>
      </p:sp>
    </p:spTree>
    <p:extLst>
      <p:ext uri="{BB962C8B-B14F-4D97-AF65-F5344CB8AC3E}">
        <p14:creationId xmlns:p14="http://schemas.microsoft.com/office/powerpoint/2010/main" val="8250795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42867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en-US" dirty="0" err="1"/>
              <a:t>Capacidade</a:t>
            </a:r>
            <a:r>
              <a:rPr lang="en-US" dirty="0"/>
              <a:t> de </a:t>
            </a:r>
            <a:r>
              <a:rPr lang="en-US" dirty="0" err="1"/>
              <a:t>resolução</a:t>
            </a:r>
            <a:r>
              <a:rPr lang="en-US" dirty="0"/>
              <a:t> de </a:t>
            </a:r>
            <a:r>
              <a:rPr lang="en-US" dirty="0" err="1"/>
              <a:t>problemas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o </a:t>
            </a:r>
            <a:r>
              <a:rPr lang="en-US" dirty="0" err="1"/>
              <a:t>conhecimento</a:t>
            </a:r>
            <a:r>
              <a:rPr lang="en-US" dirty="0"/>
              <a:t> </a:t>
            </a:r>
            <a:r>
              <a:rPr lang="en-US" dirty="0" err="1"/>
              <a:t>adquirido</a:t>
            </a:r>
            <a:r>
              <a:rPr lang="en-US" dirty="0"/>
              <a:t> e ferramentas </a:t>
            </a:r>
            <a:r>
              <a:rPr lang="en-US" dirty="0" err="1"/>
              <a:t>disponíveis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Podemos </a:t>
            </a:r>
            <a:r>
              <a:rPr lang="en-US" dirty="0" err="1"/>
              <a:t>adaptar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 </a:t>
            </a:r>
            <a:r>
              <a:rPr lang="en-US" dirty="0" err="1"/>
              <a:t>desconhecidos</a:t>
            </a:r>
            <a:r>
              <a:rPr lang="en-US" dirty="0"/>
              <a:t> que </a:t>
            </a:r>
            <a:r>
              <a:rPr lang="en-US" dirty="0" err="1"/>
              <a:t>tenham</a:t>
            </a:r>
            <a:r>
              <a:rPr lang="en-US" dirty="0"/>
              <a:t> </a:t>
            </a:r>
            <a:r>
              <a:rPr lang="en-US" dirty="0" err="1"/>
              <a:t>similaridade</a:t>
            </a:r>
            <a:r>
              <a:rPr lang="en-US" dirty="0"/>
              <a:t> com </a:t>
            </a:r>
            <a:r>
              <a:rPr lang="en-US" dirty="0" err="1"/>
              <a:t>algum</a:t>
            </a:r>
            <a:r>
              <a:rPr lang="en-US" dirty="0"/>
              <a:t> outro que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passamos</a:t>
            </a:r>
            <a:r>
              <a:rPr lang="en-US" dirty="0"/>
              <a:t>. Podemos </a:t>
            </a:r>
            <a:r>
              <a:rPr lang="en-US" dirty="0" err="1"/>
              <a:t>ainda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Utilizar</a:t>
            </a:r>
            <a:r>
              <a:rPr lang="en-US" dirty="0"/>
              <a:t> de </a:t>
            </a:r>
            <a:r>
              <a:rPr lang="en-US" dirty="0" err="1"/>
              <a:t>analogias</a:t>
            </a:r>
            <a:r>
              <a:rPr lang="en-US" dirty="0"/>
              <a:t>, </a:t>
            </a:r>
            <a:r>
              <a:rPr lang="en-US" dirty="0" err="1"/>
              <a:t>indução</a:t>
            </a:r>
            <a:r>
              <a:rPr lang="en-US" dirty="0"/>
              <a:t> e </a:t>
            </a:r>
            <a:r>
              <a:rPr lang="en-US" dirty="0" err="1"/>
              <a:t>outras</a:t>
            </a:r>
            <a:r>
              <a:rPr lang="en-US" dirty="0"/>
              <a:t> </a:t>
            </a:r>
            <a:r>
              <a:rPr lang="en-US" dirty="0" err="1"/>
              <a:t>ténicas</a:t>
            </a:r>
            <a:r>
              <a:rPr lang="en-US" dirty="0"/>
              <a:t> a </a:t>
            </a:r>
            <a:r>
              <a:rPr lang="en-US" dirty="0" err="1"/>
              <a:t>nossa</a:t>
            </a:r>
            <a:r>
              <a:rPr lang="en-US" dirty="0"/>
              <a:t> </a:t>
            </a:r>
            <a:r>
              <a:rPr lang="en-US" dirty="0" err="1"/>
              <a:t>disposição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Conhecimento</a:t>
            </a:r>
            <a:r>
              <a:rPr lang="en-US" dirty="0"/>
              <a:t> e </a:t>
            </a:r>
            <a:r>
              <a:rPr lang="en-US" dirty="0" err="1"/>
              <a:t>inteligência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 </a:t>
            </a:r>
            <a:r>
              <a:rPr lang="en-US" dirty="0" err="1"/>
              <a:t>interdependentes</a:t>
            </a:r>
            <a:r>
              <a:rPr lang="en-US" dirty="0"/>
              <a:t>. Para </a:t>
            </a:r>
            <a:r>
              <a:rPr lang="en-US" dirty="0" err="1"/>
              <a:t>gerar</a:t>
            </a:r>
            <a:r>
              <a:rPr lang="en-US" dirty="0"/>
              <a:t> valor</a:t>
            </a:r>
          </a:p>
        </p:txBody>
      </p:sp>
    </p:spTree>
    <p:extLst>
      <p:ext uri="{BB962C8B-B14F-4D97-AF65-F5344CB8AC3E}">
        <p14:creationId xmlns:p14="http://schemas.microsoft.com/office/powerpoint/2010/main" val="1017305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5200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64398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en-US" dirty="0"/>
              <a:t>O </a:t>
            </a:r>
            <a:r>
              <a:rPr lang="en-US" dirty="0" err="1"/>
              <a:t>muda</a:t>
            </a:r>
            <a:r>
              <a:rPr lang="en-US" dirty="0"/>
              <a:t> com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aos</a:t>
            </a:r>
            <a:r>
              <a:rPr lang="en-US" dirty="0"/>
              <a:t> outros </a:t>
            </a:r>
            <a:r>
              <a:rPr lang="en-US" dirty="0" err="1"/>
              <a:t>perfis</a:t>
            </a:r>
            <a:r>
              <a:rPr lang="en-US" dirty="0"/>
              <a:t> de </a:t>
            </a:r>
            <a:r>
              <a:rPr lang="en-US" dirty="0" err="1"/>
              <a:t>analise</a:t>
            </a:r>
            <a:r>
              <a:rPr lang="en-US" dirty="0"/>
              <a:t> de dados? Ferramentas </a:t>
            </a:r>
            <a:r>
              <a:rPr lang="en-US" dirty="0" err="1"/>
              <a:t>utilizadas</a:t>
            </a:r>
            <a:r>
              <a:rPr lang="en-US" dirty="0"/>
              <a:t> e </a:t>
            </a:r>
            <a:r>
              <a:rPr lang="en-US" dirty="0" err="1"/>
              <a:t>nível</a:t>
            </a:r>
            <a:r>
              <a:rPr lang="en-US" dirty="0"/>
              <a:t> de </a:t>
            </a:r>
            <a:r>
              <a:rPr lang="en-US" dirty="0" err="1"/>
              <a:t>detalhe</a:t>
            </a:r>
            <a:r>
              <a:rPr lang="en-US" dirty="0"/>
              <a:t> dos </a:t>
            </a:r>
            <a:r>
              <a:rPr lang="en-US" dirty="0" err="1"/>
              <a:t>processos</a:t>
            </a:r>
            <a:r>
              <a:rPr lang="en-US" dirty="0"/>
              <a:t> de ETL.</a:t>
            </a:r>
          </a:p>
        </p:txBody>
      </p:sp>
    </p:spTree>
    <p:extLst>
      <p:ext uri="{BB962C8B-B14F-4D97-AF65-F5344CB8AC3E}">
        <p14:creationId xmlns:p14="http://schemas.microsoft.com/office/powerpoint/2010/main" val="3018856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98585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85551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O </a:t>
            </a:r>
            <a:r>
              <a:rPr lang="en-US" dirty="0" err="1"/>
              <a:t>objetivo</a:t>
            </a:r>
            <a:r>
              <a:rPr lang="en-US" dirty="0"/>
              <a:t> final é ser </a:t>
            </a:r>
            <a:r>
              <a:rPr lang="en-US" dirty="0" err="1"/>
              <a:t>capaz</a:t>
            </a:r>
            <a:r>
              <a:rPr lang="en-US" dirty="0"/>
              <a:t> de </a:t>
            </a:r>
            <a:r>
              <a:rPr lang="en-US" dirty="0" err="1"/>
              <a:t>aumentar</a:t>
            </a:r>
            <a:r>
              <a:rPr lang="en-US" dirty="0"/>
              <a:t> 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lucros</a:t>
            </a:r>
            <a:r>
              <a:rPr lang="en-US" dirty="0"/>
              <a:t> e </a:t>
            </a:r>
            <a:r>
              <a:rPr lang="en-US" dirty="0" err="1"/>
              <a:t>aprimorar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vantagem</a:t>
            </a:r>
            <a:r>
              <a:rPr lang="en-US" dirty="0"/>
              <a:t> </a:t>
            </a:r>
            <a:r>
              <a:rPr lang="en-US" dirty="0" err="1"/>
              <a:t>competitiva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593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8340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 err="1"/>
              <a:t>Combinação</a:t>
            </a:r>
            <a:r>
              <a:rPr lang="en-US" dirty="0"/>
              <a:t> de </a:t>
            </a:r>
            <a:r>
              <a:rPr lang="en-US" dirty="0" err="1"/>
              <a:t>métricas</a:t>
            </a:r>
            <a:r>
              <a:rPr lang="en-US" dirty="0"/>
              <a:t> </a:t>
            </a:r>
            <a:r>
              <a:rPr lang="en-US" dirty="0" err="1"/>
              <a:t>independentes</a:t>
            </a:r>
            <a:r>
              <a:rPr lang="en-US" dirty="0"/>
              <a:t> com </a:t>
            </a:r>
            <a:r>
              <a:rPr lang="en-US" dirty="0" err="1"/>
              <a:t>coerência</a:t>
            </a:r>
            <a:r>
              <a:rPr lang="en-US" dirty="0"/>
              <a:t> e de forma </a:t>
            </a:r>
            <a:r>
              <a:rPr lang="en-US" dirty="0" err="1"/>
              <a:t>compreensível</a:t>
            </a:r>
            <a:r>
              <a:rPr lang="en-US" dirty="0"/>
              <a:t>. </a:t>
            </a:r>
            <a:r>
              <a:rPr lang="en-US" b="1" dirty="0" err="1"/>
              <a:t>Isso</a:t>
            </a:r>
            <a:r>
              <a:rPr lang="en-US" b="1" dirty="0"/>
              <a:t> é BI!.</a:t>
            </a:r>
          </a:p>
        </p:txBody>
      </p:sp>
    </p:spTree>
    <p:extLst>
      <p:ext uri="{BB962C8B-B14F-4D97-AF65-F5344CB8AC3E}">
        <p14:creationId xmlns:p14="http://schemas.microsoft.com/office/powerpoint/2010/main" val="30421710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O </a:t>
            </a:r>
            <a:r>
              <a:rPr lang="en-US" dirty="0" err="1"/>
              <a:t>objetivo</a:t>
            </a:r>
            <a:r>
              <a:rPr lang="en-US" dirty="0"/>
              <a:t> final é ser </a:t>
            </a:r>
            <a:r>
              <a:rPr lang="en-US" dirty="0" err="1"/>
              <a:t>capaz</a:t>
            </a:r>
            <a:r>
              <a:rPr lang="en-US" dirty="0"/>
              <a:t> de </a:t>
            </a:r>
            <a:r>
              <a:rPr lang="en-US" dirty="0" err="1"/>
              <a:t>aumentar</a:t>
            </a:r>
            <a:r>
              <a:rPr lang="en-US" dirty="0"/>
              <a:t> 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lucros</a:t>
            </a:r>
            <a:r>
              <a:rPr lang="en-US" dirty="0"/>
              <a:t> e </a:t>
            </a:r>
            <a:r>
              <a:rPr lang="en-US" dirty="0" err="1"/>
              <a:t>aprimorar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vantagem</a:t>
            </a:r>
            <a:r>
              <a:rPr lang="en-US" dirty="0"/>
              <a:t> </a:t>
            </a:r>
            <a:r>
              <a:rPr lang="en-US" dirty="0" err="1"/>
              <a:t>competitiva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6895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 err="1"/>
              <a:t>Diferenças</a:t>
            </a:r>
            <a:r>
              <a:rPr lang="en-US" dirty="0"/>
              <a:t> entre as ferramenta de BI e big data analytics é a </a:t>
            </a:r>
            <a:r>
              <a:rPr lang="en-US" dirty="0" err="1"/>
              <a:t>escala</a:t>
            </a:r>
            <a:r>
              <a:rPr lang="en-US" dirty="0"/>
              <a:t>.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217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 err="1"/>
              <a:t>Diferenças</a:t>
            </a:r>
            <a:r>
              <a:rPr lang="en-US" dirty="0"/>
              <a:t> entre as ferramenta de BI e big data analytics é a </a:t>
            </a:r>
            <a:r>
              <a:rPr lang="en-US" dirty="0" err="1"/>
              <a:t>escala</a:t>
            </a:r>
            <a:r>
              <a:rPr lang="en-US" dirty="0"/>
              <a:t>. </a:t>
            </a:r>
          </a:p>
          <a:p>
            <a:pPr>
              <a:buNone/>
            </a:pPr>
            <a:r>
              <a:rPr lang="en-US" dirty="0" err="1"/>
              <a:t>Aplicações</a:t>
            </a:r>
            <a:r>
              <a:rPr lang="en-US" dirty="0"/>
              <a:t> de Big Data Analytics </a:t>
            </a:r>
            <a:r>
              <a:rPr lang="en-US" dirty="0" err="1"/>
              <a:t>processam</a:t>
            </a:r>
            <a:r>
              <a:rPr lang="en-US" dirty="0"/>
              <a:t> </a:t>
            </a:r>
            <a:r>
              <a:rPr lang="en-US" dirty="0" err="1"/>
              <a:t>análise</a:t>
            </a:r>
            <a:r>
              <a:rPr lang="en-US" dirty="0"/>
              <a:t> </a:t>
            </a:r>
          </a:p>
          <a:p>
            <a:pPr>
              <a:buNone/>
            </a:pPr>
            <a:r>
              <a:rPr lang="en-US" dirty="0"/>
              <a:t>de dados para conjuntos de dados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, </a:t>
            </a:r>
            <a:r>
              <a:rPr lang="en-US" dirty="0" err="1"/>
              <a:t>medidos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petabytes (PBs) e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grande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/>
              <a:t>volume de dados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realizar</a:t>
            </a:r>
            <a:r>
              <a:rPr lang="en-US" dirty="0"/>
              <a:t> </a:t>
            </a: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preditiv</a:t>
            </a:r>
          </a:p>
          <a:p>
            <a:pPr>
              <a:buNone/>
            </a:pPr>
            <a:r>
              <a:rPr lang="en-US" dirty="0"/>
              <a:t>a com </a:t>
            </a:r>
            <a:r>
              <a:rPr lang="en-US" dirty="0" err="1"/>
              <a:t>precisão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. Essa é </a:t>
            </a:r>
            <a:r>
              <a:rPr lang="en-US" dirty="0" err="1"/>
              <a:t>uma</a:t>
            </a:r>
            <a:r>
              <a:rPr lang="en-US" dirty="0"/>
              <a:t> das </a:t>
            </a:r>
          </a:p>
          <a:p>
            <a:pPr>
              <a:buNone/>
            </a:pPr>
            <a:r>
              <a:rPr lang="en-US" dirty="0" err="1"/>
              <a:t>principais</a:t>
            </a:r>
            <a:r>
              <a:rPr lang="en-US" dirty="0"/>
              <a:t> </a:t>
            </a:r>
            <a:r>
              <a:rPr lang="en-US" dirty="0" err="1"/>
              <a:t>diferenças</a:t>
            </a:r>
            <a:r>
              <a:rPr lang="en-US" dirty="0"/>
              <a:t> entre o BI </a:t>
            </a:r>
            <a:r>
              <a:rPr lang="en-US" dirty="0" err="1"/>
              <a:t>tradicional</a:t>
            </a:r>
            <a:r>
              <a:rPr lang="en-US" dirty="0"/>
              <a:t> e Data Science.</a:t>
            </a:r>
          </a:p>
          <a:p>
            <a:pPr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806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92413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O </a:t>
            </a:r>
            <a:r>
              <a:rPr lang="en-US" dirty="0" err="1"/>
              <a:t>objetivo</a:t>
            </a:r>
            <a:r>
              <a:rPr lang="en-US" dirty="0"/>
              <a:t> final é ser </a:t>
            </a:r>
            <a:r>
              <a:rPr lang="en-US" dirty="0" err="1"/>
              <a:t>capaz</a:t>
            </a:r>
            <a:r>
              <a:rPr lang="en-US" dirty="0"/>
              <a:t> de </a:t>
            </a:r>
            <a:r>
              <a:rPr lang="en-US" dirty="0" err="1"/>
              <a:t>aumentar</a:t>
            </a:r>
            <a:r>
              <a:rPr lang="en-US" dirty="0"/>
              <a:t> 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lucros</a:t>
            </a:r>
            <a:r>
              <a:rPr lang="en-US" dirty="0"/>
              <a:t> e </a:t>
            </a:r>
            <a:r>
              <a:rPr lang="en-US" dirty="0" err="1"/>
              <a:t>aprimorar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vantagem</a:t>
            </a:r>
            <a:r>
              <a:rPr lang="en-US" dirty="0"/>
              <a:t> </a:t>
            </a:r>
            <a:r>
              <a:rPr lang="en-US" dirty="0" err="1"/>
              <a:t>competitiva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7359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Por que 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aconteceu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6143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Por que 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aconteceu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7540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Por que 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aconteceu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707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Para </a:t>
            </a:r>
            <a:r>
              <a:rPr lang="en-US" dirty="0" err="1"/>
              <a:t>alavancar</a:t>
            </a:r>
            <a:r>
              <a:rPr lang="en-US" dirty="0"/>
              <a:t> as </a:t>
            </a:r>
            <a:r>
              <a:rPr lang="en-US" dirty="0" err="1"/>
              <a:t>vendas</a:t>
            </a:r>
            <a:r>
              <a:rPr lang="en-US" dirty="0"/>
              <a:t>, a </a:t>
            </a: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prescritiva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prever</a:t>
            </a:r>
            <a:r>
              <a:rPr lang="en-US" dirty="0"/>
              <a:t> a </a:t>
            </a:r>
            <a:r>
              <a:rPr lang="en-US" dirty="0" err="1"/>
              <a:t>realização</a:t>
            </a:r>
            <a:r>
              <a:rPr lang="en-US" dirty="0"/>
              <a:t> de </a:t>
            </a:r>
            <a:r>
              <a:rPr lang="en-US" dirty="0" err="1"/>
              <a:t>ações</a:t>
            </a:r>
            <a:r>
              <a:rPr lang="en-US" dirty="0"/>
              <a:t> de </a:t>
            </a:r>
            <a:r>
              <a:rPr lang="en-US" dirty="0" err="1"/>
              <a:t>apresentação</a:t>
            </a:r>
            <a:r>
              <a:rPr lang="en-US" dirty="0"/>
              <a:t> da </a:t>
            </a:r>
            <a:r>
              <a:rPr lang="en-US" dirty="0" err="1"/>
              <a:t>atuação</a:t>
            </a:r>
            <a:r>
              <a:rPr lang="en-US" dirty="0"/>
              <a:t>. Como </a:t>
            </a:r>
            <a:r>
              <a:rPr lang="en-US" dirty="0" err="1"/>
              <a:t>resultado</a:t>
            </a:r>
            <a:r>
              <a:rPr lang="en-US" dirty="0"/>
              <a:t>, a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reconhecer</a:t>
            </a:r>
            <a:r>
              <a:rPr lang="en-US" dirty="0"/>
              <a:t> o que </a:t>
            </a:r>
            <a:r>
              <a:rPr lang="en-US" dirty="0" err="1"/>
              <a:t>fazer</a:t>
            </a:r>
            <a:r>
              <a:rPr lang="en-US" dirty="0"/>
              <a:t> para </a:t>
            </a:r>
            <a:r>
              <a:rPr lang="en-US" dirty="0" err="1"/>
              <a:t>reverter</a:t>
            </a:r>
            <a:r>
              <a:rPr lang="en-US" dirty="0"/>
              <a:t> o </a:t>
            </a:r>
            <a:r>
              <a:rPr lang="en-US" dirty="0" err="1"/>
              <a:t>cenário</a:t>
            </a:r>
            <a:r>
              <a:rPr lang="en-US" dirty="0"/>
              <a:t> </a:t>
            </a:r>
            <a:r>
              <a:rPr lang="en-US" dirty="0" err="1"/>
              <a:t>desfavorável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dirty="0" err="1"/>
              <a:t>Trata</a:t>
            </a:r>
            <a:r>
              <a:rPr lang="en-US" dirty="0"/>
              <a:t>-se de algo que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além</a:t>
            </a:r>
            <a:r>
              <a:rPr lang="en-US" dirty="0"/>
              <a:t> da </a:t>
            </a:r>
            <a:r>
              <a:rPr lang="en-US" dirty="0" err="1"/>
              <a:t>tomada</a:t>
            </a:r>
            <a:r>
              <a:rPr lang="en-US" dirty="0"/>
              <a:t> de </a:t>
            </a:r>
            <a:r>
              <a:rPr lang="en-US" dirty="0" err="1"/>
              <a:t>decisão</a:t>
            </a:r>
            <a:r>
              <a:rPr lang="en-US" dirty="0"/>
              <a:t>. Ela,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verdade</a:t>
            </a:r>
            <a:r>
              <a:rPr lang="en-US" dirty="0"/>
              <a:t>, </a:t>
            </a:r>
            <a:r>
              <a:rPr lang="en-US" b="1" dirty="0" err="1"/>
              <a:t>oferece</a:t>
            </a:r>
            <a:r>
              <a:rPr lang="en-US" b="1" dirty="0"/>
              <a:t> </a:t>
            </a:r>
            <a:r>
              <a:rPr lang="en-US" b="1" dirty="0" err="1"/>
              <a:t>os</a:t>
            </a:r>
            <a:r>
              <a:rPr lang="en-US" b="1" dirty="0"/>
              <a:t> </a:t>
            </a:r>
            <a:r>
              <a:rPr lang="en-US" b="1" dirty="0" err="1"/>
              <a:t>subsídios</a:t>
            </a:r>
            <a:r>
              <a:rPr lang="en-US" dirty="0"/>
              <a:t> que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necessários</a:t>
            </a:r>
            <a:r>
              <a:rPr lang="en-US" dirty="0"/>
              <a:t> para </a:t>
            </a:r>
            <a:r>
              <a:rPr lang="en-US" dirty="0" err="1"/>
              <a:t>gerar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impactos</a:t>
            </a:r>
            <a:r>
              <a:rPr lang="en-US" dirty="0"/>
              <a:t> </a:t>
            </a:r>
            <a:r>
              <a:rPr lang="en-US" dirty="0" err="1"/>
              <a:t>desejados</a:t>
            </a:r>
            <a:r>
              <a:rPr lang="en-US" dirty="0"/>
              <a:t>. </a:t>
            </a:r>
            <a:r>
              <a:rPr lang="en-US" dirty="0" err="1"/>
              <a:t>Há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, inclusive, </a:t>
            </a:r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roteirizações</a:t>
            </a:r>
            <a:r>
              <a:rPr lang="en-US" dirty="0"/>
              <a:t> de </a:t>
            </a:r>
            <a:r>
              <a:rPr lang="en-US" dirty="0" err="1"/>
              <a:t>atuação</a:t>
            </a:r>
            <a:r>
              <a:rPr lang="en-US" dirty="0"/>
              <a:t>, de modo a </a:t>
            </a:r>
            <a:r>
              <a:rPr lang="en-US" dirty="0" err="1"/>
              <a:t>otimizar</a:t>
            </a:r>
            <a:r>
              <a:rPr lang="en-US" dirty="0"/>
              <a:t> o </a:t>
            </a:r>
            <a:r>
              <a:rPr lang="en-US" dirty="0" err="1"/>
              <a:t>fluxo</a:t>
            </a:r>
            <a:r>
              <a:rPr lang="en-US" dirty="0"/>
              <a:t> de </a:t>
            </a:r>
            <a:r>
              <a:rPr lang="en-US" dirty="0" err="1"/>
              <a:t>trabalho</a:t>
            </a:r>
            <a:r>
              <a:rPr lang="en-US" dirty="0"/>
              <a:t> e </a:t>
            </a:r>
            <a:r>
              <a:rPr lang="en-US" dirty="0" err="1"/>
              <a:t>ampliar</a:t>
            </a:r>
            <a:r>
              <a:rPr lang="en-US" dirty="0"/>
              <a:t> a </a:t>
            </a:r>
            <a:r>
              <a:rPr lang="en-US" dirty="0" err="1"/>
              <a:t>produtividade</a:t>
            </a:r>
            <a:r>
              <a:rPr lang="en-US" dirty="0"/>
              <a:t>.</a:t>
            </a:r>
          </a:p>
          <a:p>
            <a:pPr>
              <a:buNone/>
            </a:pP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5037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O </a:t>
            </a:r>
            <a:r>
              <a:rPr lang="en-US" dirty="0" err="1"/>
              <a:t>objetivo</a:t>
            </a:r>
            <a:r>
              <a:rPr lang="en-US" dirty="0"/>
              <a:t> final é ser </a:t>
            </a:r>
            <a:r>
              <a:rPr lang="en-US" dirty="0" err="1"/>
              <a:t>capaz</a:t>
            </a:r>
            <a:r>
              <a:rPr lang="en-US" dirty="0"/>
              <a:t> de </a:t>
            </a:r>
            <a:r>
              <a:rPr lang="en-US" dirty="0" err="1"/>
              <a:t>aumentar</a:t>
            </a:r>
            <a:r>
              <a:rPr lang="en-US" dirty="0"/>
              <a:t> 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lucros</a:t>
            </a:r>
            <a:r>
              <a:rPr lang="en-US" dirty="0"/>
              <a:t> e </a:t>
            </a:r>
            <a:r>
              <a:rPr lang="en-US" dirty="0" err="1"/>
              <a:t>aprimorar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vantagem</a:t>
            </a:r>
            <a:r>
              <a:rPr lang="en-US" dirty="0"/>
              <a:t> </a:t>
            </a:r>
            <a:r>
              <a:rPr lang="en-US" dirty="0" err="1"/>
              <a:t>competitiva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88540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Foco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resolução</a:t>
            </a:r>
            <a:r>
              <a:rPr lang="en-US" dirty="0"/>
              <a:t> de </a:t>
            </a:r>
            <a:r>
              <a:rPr lang="en-US" dirty="0" err="1"/>
              <a:t>problemas</a:t>
            </a:r>
            <a:r>
              <a:rPr lang="en-US" dirty="0"/>
              <a:t> </a:t>
            </a:r>
            <a:r>
              <a:rPr lang="en-US" dirty="0" err="1"/>
              <a:t>dentro</a:t>
            </a:r>
            <a:r>
              <a:rPr lang="en-US" dirty="0"/>
              <a:t> do </a:t>
            </a:r>
            <a:r>
              <a:rPr lang="en-US" dirty="0" err="1"/>
              <a:t>mundo</a:t>
            </a:r>
            <a:r>
              <a:rPr lang="en-US" dirty="0"/>
              <a:t> </a:t>
            </a:r>
            <a:r>
              <a:rPr lang="en-US" dirty="0" err="1"/>
              <a:t>corporotivo</a:t>
            </a:r>
            <a:r>
              <a:rPr lang="en-US" dirty="0"/>
              <a:t>.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irá</a:t>
            </a:r>
            <a:r>
              <a:rPr lang="en-US" dirty="0"/>
              <a:t> </a:t>
            </a:r>
            <a:r>
              <a:rPr lang="en-US" dirty="0" err="1"/>
              <a:t>verificar</a:t>
            </a:r>
            <a:r>
              <a:rPr lang="en-US" dirty="0"/>
              <a:t> qual o </a:t>
            </a:r>
            <a:r>
              <a:rPr lang="en-US" dirty="0" err="1"/>
              <a:t>problema</a:t>
            </a:r>
            <a:r>
              <a:rPr lang="en-US" dirty="0"/>
              <a:t> e qual </a:t>
            </a:r>
            <a:r>
              <a:rPr lang="en-US" dirty="0" err="1"/>
              <a:t>análise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Se </a:t>
            </a:r>
            <a:r>
              <a:rPr lang="en-US" dirty="0" err="1"/>
              <a:t>encaixa</a:t>
            </a:r>
            <a:r>
              <a:rPr lang="en-US" dirty="0"/>
              <a:t> </a:t>
            </a:r>
            <a:r>
              <a:rPr lang="en-US" dirty="0" err="1"/>
              <a:t>melhor</a:t>
            </a:r>
            <a:r>
              <a:rPr lang="en-US" dirty="0"/>
              <a:t> </a:t>
            </a:r>
            <a:r>
              <a:rPr lang="en-US" dirty="0" err="1"/>
              <a:t>neste</a:t>
            </a:r>
            <a:r>
              <a:rPr lang="en-US" dirty="0"/>
              <a:t> </a:t>
            </a:r>
            <a:r>
              <a:rPr lang="en-US" dirty="0" err="1"/>
              <a:t>cenário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-&gt; </a:t>
            </a: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descritiva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saúde</a:t>
            </a:r>
            <a:r>
              <a:rPr lang="en-US" dirty="0"/>
              <a:t> - </a:t>
            </a:r>
            <a:r>
              <a:rPr lang="en-US" dirty="0" err="1"/>
              <a:t>verificar</a:t>
            </a:r>
            <a:r>
              <a:rPr lang="en-US" dirty="0"/>
              <a:t> </a:t>
            </a:r>
            <a:r>
              <a:rPr lang="en-US" dirty="0" err="1"/>
              <a:t>exames</a:t>
            </a:r>
            <a:r>
              <a:rPr lang="en-US" dirty="0"/>
              <a:t> e </a:t>
            </a:r>
            <a:r>
              <a:rPr lang="en-US" dirty="0" err="1"/>
              <a:t>doenças</a:t>
            </a:r>
            <a:r>
              <a:rPr lang="en-US" dirty="0"/>
              <a:t> e </a:t>
            </a:r>
            <a:r>
              <a:rPr lang="en-US" dirty="0" err="1"/>
              <a:t>descrever</a:t>
            </a:r>
            <a:r>
              <a:rPr lang="en-US" dirty="0"/>
              <a:t> </a:t>
            </a:r>
            <a:r>
              <a:rPr lang="en-US" dirty="0" err="1"/>
              <a:t>sintomas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Rede social – </a:t>
            </a:r>
            <a:r>
              <a:rPr lang="en-US" dirty="0" err="1"/>
              <a:t>verificar</a:t>
            </a:r>
            <a:r>
              <a:rPr lang="en-US" dirty="0"/>
              <a:t> </a:t>
            </a:r>
            <a:r>
              <a:rPr lang="en-US" dirty="0" err="1"/>
              <a:t>usuários</a:t>
            </a:r>
            <a:r>
              <a:rPr lang="en-US" dirty="0"/>
              <a:t>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conexões</a:t>
            </a:r>
            <a:r>
              <a:rPr lang="en-US" dirty="0"/>
              <a:t> a </a:t>
            </a:r>
            <a:r>
              <a:rPr lang="en-US" dirty="0" err="1"/>
              <a:t>fim</a:t>
            </a:r>
            <a:r>
              <a:rPr lang="en-US" dirty="0"/>
              <a:t> de </a:t>
            </a:r>
            <a:r>
              <a:rPr lang="en-US" dirty="0" err="1"/>
              <a:t>identificar</a:t>
            </a:r>
            <a:r>
              <a:rPr lang="en-US" dirty="0"/>
              <a:t> </a:t>
            </a:r>
            <a:r>
              <a:rPr lang="en-US" dirty="0" err="1"/>
              <a:t>características</a:t>
            </a:r>
            <a:r>
              <a:rPr lang="en-US" dirty="0"/>
              <a:t> </a:t>
            </a:r>
            <a:r>
              <a:rPr lang="en-US" dirty="0" err="1"/>
              <a:t>comuns</a:t>
            </a:r>
            <a:r>
              <a:rPr lang="en-US" dirty="0"/>
              <a:t> e </a:t>
            </a:r>
            <a:r>
              <a:rPr lang="en-US" dirty="0" err="1"/>
              <a:t>comportamentos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-&gt; </a:t>
            </a: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diagnóstica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err="1"/>
              <a:t>Saúde</a:t>
            </a:r>
            <a:r>
              <a:rPr lang="en-US" dirty="0"/>
              <a:t>: dado um </a:t>
            </a:r>
            <a:r>
              <a:rPr lang="en-US" dirty="0" err="1"/>
              <a:t>paciente</a:t>
            </a:r>
            <a:r>
              <a:rPr lang="en-US" dirty="0"/>
              <a:t> com </a:t>
            </a:r>
            <a:r>
              <a:rPr lang="en-US" dirty="0" err="1"/>
              <a:t>determinados</a:t>
            </a:r>
            <a:r>
              <a:rPr lang="en-US" dirty="0"/>
              <a:t> </a:t>
            </a:r>
            <a:r>
              <a:rPr lang="en-US" dirty="0" err="1"/>
              <a:t>sintomas</a:t>
            </a:r>
            <a:r>
              <a:rPr lang="en-US" dirty="0"/>
              <a:t> qual a </a:t>
            </a:r>
            <a:r>
              <a:rPr lang="en-US" dirty="0" err="1"/>
              <a:t>doença</a:t>
            </a:r>
            <a:r>
              <a:rPr lang="en-US" dirty="0"/>
              <a:t> dele</a:t>
            </a:r>
          </a:p>
          <a:p>
            <a:pPr marL="0" indent="0">
              <a:buNone/>
            </a:pPr>
            <a:r>
              <a:rPr lang="en-US" dirty="0"/>
              <a:t>Rede social: Dadas as </a:t>
            </a:r>
            <a:r>
              <a:rPr lang="en-US" dirty="0" err="1"/>
              <a:t>conexões</a:t>
            </a:r>
            <a:r>
              <a:rPr lang="en-US" dirty="0"/>
              <a:t> e </a:t>
            </a:r>
            <a:r>
              <a:rPr lang="en-US" dirty="0" err="1"/>
              <a:t>engajamento</a:t>
            </a:r>
            <a:r>
              <a:rPr lang="en-US" dirty="0"/>
              <a:t> </a:t>
            </a:r>
            <a:r>
              <a:rPr lang="en-US" dirty="0" err="1"/>
              <a:t>quem</a:t>
            </a:r>
            <a:r>
              <a:rPr lang="en-US" dirty="0"/>
              <a:t> é </a:t>
            </a:r>
            <a:r>
              <a:rPr lang="en-US" dirty="0" err="1"/>
              <a:t>influente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rede 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-&gt; </a:t>
            </a: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preditiva</a:t>
            </a:r>
          </a:p>
          <a:p>
            <a:pPr marL="0" indent="0">
              <a:buNone/>
            </a:pPr>
            <a:r>
              <a:rPr lang="en-US" dirty="0" err="1"/>
              <a:t>na</a:t>
            </a:r>
            <a:r>
              <a:rPr lang="en-US" dirty="0"/>
              <a:t> </a:t>
            </a:r>
            <a:r>
              <a:rPr lang="en-US" dirty="0" err="1"/>
              <a:t>saúde</a:t>
            </a:r>
            <a:r>
              <a:rPr lang="en-US" dirty="0"/>
              <a:t> - </a:t>
            </a:r>
            <a:r>
              <a:rPr lang="en-US" dirty="0" err="1"/>
              <a:t>verificar</a:t>
            </a:r>
            <a:r>
              <a:rPr lang="en-US" dirty="0"/>
              <a:t> </a:t>
            </a:r>
            <a:r>
              <a:rPr lang="en-US" dirty="0" err="1"/>
              <a:t>exames</a:t>
            </a:r>
            <a:r>
              <a:rPr lang="en-US" dirty="0"/>
              <a:t> e </a:t>
            </a:r>
            <a:r>
              <a:rPr lang="en-US" dirty="0" err="1"/>
              <a:t>sintomas</a:t>
            </a:r>
            <a:r>
              <a:rPr lang="en-US" dirty="0"/>
              <a:t> para </a:t>
            </a:r>
            <a:r>
              <a:rPr lang="en-US" dirty="0" err="1"/>
              <a:t>prever</a:t>
            </a:r>
            <a:r>
              <a:rPr lang="en-US" dirty="0"/>
              <a:t> se um </a:t>
            </a:r>
            <a:r>
              <a:rPr lang="en-US" dirty="0" err="1"/>
              <a:t>indíviduos</a:t>
            </a:r>
            <a:r>
              <a:rPr lang="en-US" dirty="0"/>
              <a:t> </a:t>
            </a:r>
            <a:r>
              <a:rPr lang="en-US" dirty="0" err="1"/>
              <a:t>terá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determinada</a:t>
            </a:r>
            <a:r>
              <a:rPr lang="en-US" dirty="0"/>
              <a:t> </a:t>
            </a:r>
            <a:r>
              <a:rPr lang="en-US" dirty="0" err="1"/>
              <a:t>doença</a:t>
            </a:r>
            <a:r>
              <a:rPr lang="en-US" dirty="0"/>
              <a:t> no </a:t>
            </a:r>
            <a:r>
              <a:rPr lang="en-US" dirty="0" err="1"/>
              <a:t>futuro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Rede social – </a:t>
            </a:r>
            <a:r>
              <a:rPr lang="en-US" dirty="0" err="1"/>
              <a:t>verificar</a:t>
            </a:r>
            <a:r>
              <a:rPr lang="en-US" dirty="0"/>
              <a:t> </a:t>
            </a:r>
            <a:r>
              <a:rPr lang="en-US" dirty="0" err="1"/>
              <a:t>usuários</a:t>
            </a:r>
            <a:r>
              <a:rPr lang="en-US" dirty="0"/>
              <a:t> </a:t>
            </a:r>
            <a:r>
              <a:rPr lang="en-US" dirty="0" err="1"/>
              <a:t>suas</a:t>
            </a:r>
            <a:r>
              <a:rPr lang="en-US" dirty="0"/>
              <a:t> </a:t>
            </a:r>
            <a:r>
              <a:rPr lang="en-US" dirty="0" err="1"/>
              <a:t>conexões</a:t>
            </a:r>
            <a:r>
              <a:rPr lang="en-US" dirty="0"/>
              <a:t> a </a:t>
            </a:r>
            <a:r>
              <a:rPr lang="en-US" dirty="0" err="1"/>
              <a:t>fim</a:t>
            </a:r>
            <a:r>
              <a:rPr lang="en-US" dirty="0"/>
              <a:t> de </a:t>
            </a:r>
            <a:r>
              <a:rPr lang="en-US" dirty="0" err="1"/>
              <a:t>identificar</a:t>
            </a:r>
            <a:r>
              <a:rPr lang="en-US" dirty="0"/>
              <a:t> </a:t>
            </a:r>
            <a:r>
              <a:rPr lang="en-US" dirty="0" err="1"/>
              <a:t>possíveis</a:t>
            </a:r>
            <a:r>
              <a:rPr lang="en-US" dirty="0"/>
              <a:t> </a:t>
            </a:r>
            <a:r>
              <a:rPr lang="en-US" dirty="0" err="1"/>
              <a:t>conexões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0675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 err="1"/>
              <a:t>técnica</a:t>
            </a:r>
            <a:r>
              <a:rPr lang="en-US" dirty="0"/>
              <a:t> de </a:t>
            </a:r>
            <a:r>
              <a:rPr lang="en-US" dirty="0" err="1"/>
              <a:t>análise</a:t>
            </a:r>
            <a:r>
              <a:rPr lang="en-US" dirty="0"/>
              <a:t> ideal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depender</a:t>
            </a:r>
            <a:r>
              <a:rPr lang="en-US" dirty="0"/>
              <a:t> do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problema</a:t>
            </a:r>
          </a:p>
        </p:txBody>
      </p:sp>
    </p:spTree>
    <p:extLst>
      <p:ext uri="{BB962C8B-B14F-4D97-AF65-F5344CB8AC3E}">
        <p14:creationId xmlns:p14="http://schemas.microsoft.com/office/powerpoint/2010/main" val="38720357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524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2188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5222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010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Esse volume </a:t>
            </a:r>
          </a:p>
          <a:p>
            <a:pPr>
              <a:buNone/>
            </a:pPr>
            <a:r>
              <a:rPr lang="en-US" dirty="0" err="1"/>
              <a:t>imenso</a:t>
            </a:r>
            <a:r>
              <a:rPr lang="en-US" dirty="0"/>
              <a:t> de dados é </a:t>
            </a:r>
            <a:r>
              <a:rPr lang="en-US" dirty="0" err="1"/>
              <a:t>resultado</a:t>
            </a:r>
            <a:r>
              <a:rPr lang="en-US" dirty="0"/>
              <a:t> da </a:t>
            </a:r>
            <a:r>
              <a:rPr lang="en-US" dirty="0" err="1"/>
              <a:t>explosão</a:t>
            </a:r>
            <a:r>
              <a:rPr lang="en-US" dirty="0"/>
              <a:t> de ferramentas de </a:t>
            </a:r>
            <a:r>
              <a:rPr lang="en-US" dirty="0" err="1"/>
              <a:t>geração</a:t>
            </a:r>
            <a:r>
              <a:rPr lang="en-US" dirty="0"/>
              <a:t> de dados, </a:t>
            </a:r>
            <a:r>
              <a:rPr lang="en-US" dirty="0" err="1"/>
              <a:t>rastreamento</a:t>
            </a:r>
            <a:r>
              <a:rPr lang="en-US" dirty="0"/>
              <a:t>, </a:t>
            </a:r>
          </a:p>
          <a:p>
            <a:pPr>
              <a:buNone/>
            </a:pPr>
            <a:r>
              <a:rPr lang="en-US" dirty="0" err="1"/>
              <a:t>monitoramento</a:t>
            </a:r>
            <a:r>
              <a:rPr lang="en-US" dirty="0"/>
              <a:t>, </a:t>
            </a:r>
            <a:r>
              <a:rPr lang="en-US" dirty="0" err="1"/>
              <a:t>transações</a:t>
            </a:r>
            <a:r>
              <a:rPr lang="en-US" dirty="0"/>
              <a:t> e redes </a:t>
            </a:r>
            <a:r>
              <a:rPr lang="en-US" dirty="0" err="1"/>
              <a:t>sociais</a:t>
            </a:r>
            <a:r>
              <a:rPr lang="en-US" dirty="0"/>
              <a:t> (para </a:t>
            </a:r>
            <a:r>
              <a:rPr lang="en-US" dirty="0" err="1"/>
              <a:t>citar</a:t>
            </a:r>
            <a:r>
              <a:rPr lang="en-US" dirty="0"/>
              <a:t> </a:t>
            </a:r>
            <a:r>
              <a:rPr lang="en-US" dirty="0" err="1"/>
              <a:t>alguns</a:t>
            </a:r>
            <a:r>
              <a:rPr lang="en-US" dirty="0"/>
              <a:t>) que se </a:t>
            </a:r>
            <a:r>
              <a:rPr lang="en-US" dirty="0" err="1"/>
              <a:t>tornaram</a:t>
            </a:r>
            <a:r>
              <a:rPr lang="en-US" dirty="0"/>
              <a:t> </a:t>
            </a:r>
            <a:r>
              <a:rPr lang="en-US" dirty="0" err="1"/>
              <a:t>tão</a:t>
            </a:r>
            <a:r>
              <a:rPr lang="en-US" dirty="0"/>
              <a:t> </a:t>
            </a:r>
            <a:r>
              <a:rPr lang="en-US" dirty="0" err="1"/>
              <a:t>populares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 </a:t>
            </a:r>
          </a:p>
          <a:p>
            <a:pPr>
              <a:buNone/>
            </a:pPr>
            <a:r>
              <a:rPr lang="en-US" dirty="0" err="1"/>
              <a:t>últimos</a:t>
            </a:r>
            <a:r>
              <a:rPr lang="en-US" dirty="0"/>
              <a:t> </a:t>
            </a:r>
            <a:r>
              <a:rPr lang="en-US" dirty="0" err="1"/>
              <a:t>anos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essas</a:t>
            </a:r>
            <a:r>
              <a:rPr lang="en-US" dirty="0"/>
              <a:t> ferramentas </a:t>
            </a:r>
            <a:r>
              <a:rPr lang="en-US" dirty="0" err="1"/>
              <a:t>geram</a:t>
            </a:r>
            <a:r>
              <a:rPr lang="en-US" dirty="0"/>
              <a:t> cargas de</a:t>
            </a:r>
          </a:p>
          <a:p>
            <a:pPr>
              <a:buNone/>
            </a:pPr>
            <a:r>
              <a:rPr lang="en-US" dirty="0" err="1"/>
              <a:t>novos</a:t>
            </a:r>
            <a:r>
              <a:rPr lang="en-US" dirty="0"/>
              <a:t> dados, mas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geram</a:t>
            </a:r>
            <a:r>
              <a:rPr lang="en-US" dirty="0"/>
              <a:t> um novo </a:t>
            </a:r>
          </a:p>
          <a:p>
            <a:pPr>
              <a:buNone/>
            </a:pPr>
            <a:r>
              <a:rPr lang="en-US" dirty="0" err="1"/>
              <a:t>tipo</a:t>
            </a:r>
            <a:r>
              <a:rPr lang="en-US" dirty="0"/>
              <a:t> de dado, </a:t>
            </a:r>
            <a:r>
              <a:rPr lang="en-US" dirty="0" err="1"/>
              <a:t>chamado</a:t>
            </a:r>
            <a:r>
              <a:rPr lang="en-US" dirty="0"/>
              <a:t> dados "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estruturados</a:t>
            </a:r>
            <a:r>
              <a:rPr lang="en-US" dirty="0"/>
              <a:t>".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termos</a:t>
            </a:r>
            <a:r>
              <a:rPr lang="en-US" dirty="0"/>
              <a:t> </a:t>
            </a:r>
            <a:r>
              <a:rPr lang="en-US" dirty="0" err="1"/>
              <a:t>gerais</a:t>
            </a:r>
            <a:r>
              <a:rPr lang="en-US" dirty="0"/>
              <a:t>, dados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estruturados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 </a:t>
            </a:r>
          </a:p>
          <a:p>
            <a:pPr>
              <a:buNone/>
            </a:pPr>
            <a:r>
              <a:rPr lang="en-US" dirty="0" err="1"/>
              <a:t>simplesmente</a:t>
            </a:r>
            <a:r>
              <a:rPr lang="en-US" dirty="0"/>
              <a:t> dados que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organizados</a:t>
            </a:r>
            <a:r>
              <a:rPr lang="en-US" dirty="0"/>
              <a:t> de forma </a:t>
            </a:r>
            <a:r>
              <a:rPr lang="en-US" dirty="0" err="1"/>
              <a:t>predefinida</a:t>
            </a:r>
            <a:r>
              <a:rPr lang="en-US" dirty="0"/>
              <a:t>. Ao </a:t>
            </a:r>
            <a:r>
              <a:rPr lang="en-US" dirty="0" err="1"/>
              <a:t>contrário</a:t>
            </a:r>
            <a:r>
              <a:rPr lang="en-US" dirty="0"/>
              <a:t> de dados </a:t>
            </a:r>
          </a:p>
          <a:p>
            <a:pPr>
              <a:buNone/>
            </a:pP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tradicionais</a:t>
            </a:r>
            <a:r>
              <a:rPr lang="en-US" dirty="0"/>
              <a:t> e </a:t>
            </a:r>
            <a:r>
              <a:rPr lang="en-US" dirty="0" err="1"/>
              <a:t>estruturados</a:t>
            </a:r>
            <a:r>
              <a:rPr lang="en-US" dirty="0"/>
              <a:t>, e</a:t>
            </a:r>
          </a:p>
          <a:p>
            <a:pPr>
              <a:buNone/>
            </a:pPr>
            <a:r>
              <a:rPr lang="en-US" dirty="0" err="1"/>
              <a:t>sse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de dado é </a:t>
            </a:r>
            <a:r>
              <a:rPr lang="en-US" dirty="0" err="1"/>
              <a:t>composto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larga</a:t>
            </a:r>
            <a:r>
              <a:rPr lang="en-US" dirty="0"/>
              <a:t> </a:t>
            </a:r>
            <a:r>
              <a:rPr lang="en-US" dirty="0" err="1"/>
              <a:t>escala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texto</a:t>
            </a:r>
            <a:r>
              <a:rPr lang="en-US" dirty="0"/>
              <a:t>, </a:t>
            </a:r>
            <a:r>
              <a:rPr lang="en-US" dirty="0" err="1"/>
              <a:t>ao</a:t>
            </a:r>
            <a:r>
              <a:rPr lang="en-US" dirty="0"/>
              <a:t> </a:t>
            </a:r>
          </a:p>
          <a:p>
            <a:pPr>
              <a:buNone/>
            </a:pPr>
            <a:r>
              <a:rPr lang="en-US" dirty="0" err="1"/>
              <a:t>mesmo</a:t>
            </a:r>
            <a:r>
              <a:rPr lang="en-US" dirty="0"/>
              <a:t> tempo que </a:t>
            </a:r>
            <a:r>
              <a:rPr lang="en-US" dirty="0" err="1"/>
              <a:t>contém</a:t>
            </a:r>
            <a:r>
              <a:rPr lang="en-US" dirty="0"/>
              <a:t> dados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facilmente</a:t>
            </a:r>
            <a:r>
              <a:rPr lang="en-US" dirty="0"/>
              <a:t> </a:t>
            </a:r>
            <a:r>
              <a:rPr lang="en-US" dirty="0" err="1"/>
              <a:t>definidos</a:t>
            </a:r>
            <a:r>
              <a:rPr lang="en-US" dirty="0"/>
              <a:t>,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datas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números</a:t>
            </a:r>
            <a:r>
              <a:rPr lang="en-US" dirty="0"/>
              <a:t> de </a:t>
            </a:r>
          </a:p>
          <a:p>
            <a:pPr>
              <a:buNone/>
            </a:pPr>
            <a:r>
              <a:rPr lang="en-US" dirty="0" err="1"/>
              <a:t>identificação</a:t>
            </a:r>
            <a:endParaRPr lang="en-US"/>
          </a:p>
          <a:p>
            <a:pPr>
              <a:buNone/>
            </a:pPr>
            <a:r>
              <a:rPr lang="en-US" dirty="0"/>
              <a:t>. </a:t>
            </a:r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aplicativos</a:t>
            </a:r>
            <a:r>
              <a:rPr lang="en-US" dirty="0"/>
              <a:t> que </a:t>
            </a:r>
            <a:r>
              <a:rPr lang="en-US" dirty="0" err="1"/>
              <a:t>geram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de dado </a:t>
            </a:r>
            <a:r>
              <a:rPr lang="en-US" dirty="0" err="1"/>
              <a:t>incluem</a:t>
            </a:r>
            <a:r>
              <a:rPr lang="en-US" dirty="0"/>
              <a:t> as ferramentas de </a:t>
            </a:r>
          </a:p>
          <a:p>
            <a:pPr>
              <a:buNone/>
            </a:pPr>
            <a:r>
              <a:rPr lang="en-US" dirty="0" err="1"/>
              <a:t>acompanhamento</a:t>
            </a:r>
            <a:r>
              <a:rPr lang="en-US" dirty="0"/>
              <a:t> do </a:t>
            </a:r>
            <a:r>
              <a:rPr lang="en-US" dirty="0" err="1"/>
              <a:t>compor</a:t>
            </a:r>
            <a:endParaRPr lang="en-US" dirty="0"/>
          </a:p>
          <a:p>
            <a:pPr>
              <a:buNone/>
            </a:pPr>
            <a:r>
              <a:rPr lang="en-US" dirty="0" err="1"/>
              <a:t>tamento</a:t>
            </a:r>
            <a:r>
              <a:rPr lang="en-US" dirty="0"/>
              <a:t> do </a:t>
            </a:r>
            <a:r>
              <a:rPr lang="en-US" dirty="0" err="1"/>
              <a:t>cliente</a:t>
            </a:r>
            <a:r>
              <a:rPr lang="en-US" dirty="0"/>
              <a:t>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usa</a:t>
            </a:r>
            <a:r>
              <a:rPr lang="en-US" dirty="0"/>
              <a:t> para </a:t>
            </a:r>
            <a:r>
              <a:rPr lang="en-US" dirty="0" err="1"/>
              <a:t>ver</a:t>
            </a:r>
            <a:r>
              <a:rPr lang="en-US" dirty="0"/>
              <a:t> o que </a:t>
            </a:r>
          </a:p>
          <a:p>
            <a:pPr>
              <a:buNone/>
            </a:pPr>
            <a:r>
              <a:rPr lang="en-US" dirty="0" err="1"/>
              <a:t>os</a:t>
            </a:r>
            <a:endParaRPr lang="en-US"/>
          </a:p>
          <a:p>
            <a:pPr>
              <a:buNone/>
            </a:pPr>
            <a:r>
              <a:rPr lang="en-US" dirty="0" err="1"/>
              <a:t>clientes</a:t>
            </a:r>
            <a:r>
              <a:rPr lang="en-US" dirty="0"/>
              <a:t> </a:t>
            </a:r>
            <a:r>
              <a:rPr lang="en-US" dirty="0" err="1"/>
              <a:t>estão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 err="1"/>
              <a:t>fazendo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 err="1"/>
              <a:t>em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/>
              <a:t>u</a:t>
            </a:r>
          </a:p>
          <a:p>
            <a:pPr>
              <a:buNone/>
            </a:pPr>
            <a:r>
              <a:rPr lang="en-US" dirty="0"/>
              <a:t>m</a:t>
            </a:r>
          </a:p>
          <a:p>
            <a:pPr>
              <a:buNone/>
            </a:pPr>
            <a:r>
              <a:rPr lang="en-US" dirty="0"/>
              <a:t>site de </a:t>
            </a:r>
            <a:r>
              <a:rPr lang="en-US" dirty="0" err="1"/>
              <a:t>comércio</a:t>
            </a:r>
            <a:r>
              <a:rPr lang="en-US" dirty="0"/>
              <a:t> </a:t>
            </a:r>
            <a:r>
              <a:rPr lang="en-US" dirty="0" err="1"/>
              <a:t>eletrônico</a:t>
            </a:r>
            <a:r>
              <a:rPr lang="en-US" dirty="0"/>
              <a:t>, as </a:t>
            </a:r>
            <a:r>
              <a:rPr lang="en-US" dirty="0" err="1"/>
              <a:t>pilhas</a:t>
            </a:r>
            <a:r>
              <a:rPr lang="en-US" dirty="0"/>
              <a:t> de log e </a:t>
            </a:r>
            <a:r>
              <a:rPr lang="en-US" dirty="0" err="1"/>
              <a:t>arquivos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gerados</a:t>
            </a:r>
            <a:r>
              <a:rPr lang="en-US" dirty="0"/>
              <a:t> a </a:t>
            </a:r>
          </a:p>
          <a:p>
            <a:pPr>
              <a:buNone/>
            </a:pPr>
            <a:r>
              <a:rPr lang="en-US" dirty="0" err="1"/>
              <a:t>partir</a:t>
            </a:r>
            <a:r>
              <a:rPr lang="en-US" dirty="0"/>
              <a:t> de </a:t>
            </a:r>
            <a:r>
              <a:rPr lang="en-US" dirty="0" err="1"/>
              <a:t>alguns</a:t>
            </a:r>
            <a:r>
              <a:rPr lang="en-US" dirty="0"/>
              <a:t> </a:t>
            </a:r>
            <a:r>
              <a:rPr lang="en-US" dirty="0" err="1"/>
              <a:t>dispositivos</a:t>
            </a:r>
            <a:r>
              <a:rPr lang="en-US" dirty="0"/>
              <a:t> </a:t>
            </a:r>
            <a:r>
              <a:rPr lang="en-US" dirty="0" err="1"/>
              <a:t>inteligentes</a:t>
            </a:r>
            <a:r>
              <a:rPr lang="en-US" dirty="0"/>
              <a:t> (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alarmes</a:t>
            </a:r>
            <a:r>
              <a:rPr lang="en-US" dirty="0"/>
              <a:t> e smart </a:t>
            </a:r>
            <a:r>
              <a:rPr lang="en-US" dirty="0" err="1"/>
              <a:t>sensores</a:t>
            </a:r>
            <a:r>
              <a:rPr lang="en-US" dirty="0"/>
              <a:t>) e ferramentas de </a:t>
            </a:r>
          </a:p>
          <a:p>
            <a:pPr>
              <a:buNone/>
            </a:pPr>
            <a:r>
              <a:rPr lang="en-US" dirty="0" err="1"/>
              <a:t>rastrea</a:t>
            </a:r>
          </a:p>
          <a:p>
            <a:pPr>
              <a:buNone/>
            </a:pPr>
            <a:r>
              <a:rPr lang="en-US" dirty="0"/>
              <a:t>mento de redes </a:t>
            </a:r>
            <a:r>
              <a:rPr lang="en-US" dirty="0" err="1"/>
              <a:t>sociais</a:t>
            </a:r>
            <a:r>
              <a:rPr lang="en-US" dirty="0"/>
              <a:t> de </a:t>
            </a:r>
            <a:r>
              <a:rPr lang="en-US" dirty="0" err="1"/>
              <a:t>larga</a:t>
            </a:r>
            <a:r>
              <a:rPr lang="en-US" dirty="0"/>
              <a:t> </a:t>
            </a:r>
            <a:r>
              <a:rPr lang="en-US" dirty="0" err="1"/>
              <a:t>escala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dirty="0"/>
              <a:t>As </a:t>
            </a:r>
            <a:r>
              <a:rPr lang="en-US" dirty="0" err="1"/>
              <a:t>empresas</a:t>
            </a:r>
            <a:r>
              <a:rPr lang="en-US" dirty="0"/>
              <a:t> que </a:t>
            </a:r>
            <a:r>
              <a:rPr lang="en-US" dirty="0" err="1"/>
              <a:t>estão</a:t>
            </a:r>
            <a:r>
              <a:rPr lang="en-US" dirty="0"/>
              <a:t> </a:t>
            </a:r>
            <a:r>
              <a:rPr lang="en-US" dirty="0" err="1"/>
              <a:t>implantando</a:t>
            </a:r>
            <a:r>
              <a:rPr lang="en-US" dirty="0"/>
              <a:t> </a:t>
            </a:r>
            <a:r>
              <a:rPr lang="en-US" dirty="0" err="1"/>
              <a:t>essas</a:t>
            </a:r>
            <a:r>
              <a:rPr lang="en-US" dirty="0"/>
              <a:t> ferramentas </a:t>
            </a:r>
            <a:r>
              <a:rPr lang="en-US" dirty="0" err="1"/>
              <a:t>estão</a:t>
            </a:r>
            <a:r>
              <a:rPr lang="en-US" dirty="0"/>
              <a:t> </a:t>
            </a:r>
            <a:r>
              <a:rPr lang="en-US" dirty="0" err="1"/>
              <a:t>sendo</a:t>
            </a:r>
            <a:r>
              <a:rPr lang="en-US" dirty="0"/>
              <a:t> </a:t>
            </a:r>
            <a:r>
              <a:rPr lang="en-US" dirty="0" err="1"/>
              <a:t>desafiadas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 err="1"/>
              <a:t>por</a:t>
            </a:r>
            <a:r>
              <a:rPr lang="en-US" dirty="0"/>
              <a:t> um </a:t>
            </a:r>
            <a:r>
              <a:rPr lang="en-US" dirty="0" err="1"/>
              <a:t>dilúvio</a:t>
            </a:r>
            <a:r>
              <a:rPr lang="en-US" dirty="0"/>
              <a:t> </a:t>
            </a:r>
            <a:r>
              <a:rPr lang="en-US" dirty="0" err="1"/>
              <a:t>súbito</a:t>
            </a:r>
            <a:r>
              <a:rPr lang="en-US" dirty="0"/>
              <a:t> de dados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estruturados</a:t>
            </a:r>
            <a:r>
              <a:rPr lang="en-US" dirty="0"/>
              <a:t> que </a:t>
            </a:r>
            <a:r>
              <a:rPr lang="en-US" dirty="0" err="1"/>
              <a:t>reduzem</a:t>
            </a:r>
            <a:r>
              <a:rPr lang="en-US" dirty="0"/>
              <a:t> </a:t>
            </a:r>
            <a:r>
              <a:rPr lang="en-US" dirty="0" err="1"/>
              <a:t>rapidamente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recursos</a:t>
            </a:r>
            <a:r>
              <a:rPr lang="en-US" dirty="0"/>
              <a:t> de </a:t>
            </a:r>
          </a:p>
          <a:p>
            <a:pPr>
              <a:buNone/>
            </a:pPr>
            <a:r>
              <a:rPr lang="en-US" dirty="0" err="1"/>
              <a:t>armazenamento</a:t>
            </a:r>
            <a:r>
              <a:rPr lang="en-US" dirty="0"/>
              <a:t>, mas, </a:t>
            </a:r>
            <a:r>
              <a:rPr lang="en-US" dirty="0" err="1"/>
              <a:t>ainda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, </a:t>
            </a:r>
            <a:r>
              <a:rPr lang="en-US" dirty="0" err="1"/>
              <a:t>est</a:t>
            </a:r>
            <a:endParaRPr lang="en-US" dirty="0"/>
          </a:p>
          <a:p>
            <a:pPr>
              <a:buNone/>
            </a:pP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encontrando</a:t>
            </a:r>
            <a:r>
              <a:rPr lang="en-US" dirty="0"/>
              <a:t> </a:t>
            </a:r>
            <a:r>
              <a:rPr lang="en-US" dirty="0" err="1"/>
              <a:t>dificuldades</a:t>
            </a:r>
            <a:r>
              <a:rPr lang="en-US" dirty="0"/>
              <a:t> para </a:t>
            </a:r>
            <a:r>
              <a:rPr lang="en-US" dirty="0" err="1"/>
              <a:t>consultar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 err="1"/>
              <a:t>esta</a:t>
            </a:r>
            <a:r>
              <a:rPr lang="en-US" dirty="0"/>
              <a:t> nova </a:t>
            </a:r>
            <a:r>
              <a:rPr lang="en-US" dirty="0" err="1"/>
              <a:t>informação</a:t>
            </a:r>
            <a:r>
              <a:rPr lang="en-US" dirty="0"/>
              <a:t>. As ferramentas </a:t>
            </a:r>
            <a:r>
              <a:rPr lang="en-US" dirty="0" err="1"/>
              <a:t>tradicionais</a:t>
            </a:r>
            <a:r>
              <a:rPr lang="en-US" dirty="0"/>
              <a:t> de </a:t>
            </a:r>
            <a:r>
              <a:rPr lang="en-US" dirty="0" err="1"/>
              <a:t>armazenamento</a:t>
            </a:r>
            <a:r>
              <a:rPr lang="en-US" dirty="0"/>
              <a:t> de dados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 err="1"/>
              <a:t>projetadas</a:t>
            </a:r>
            <a:r>
              <a:rPr lang="en-US" dirty="0"/>
              <a:t> para </a:t>
            </a:r>
            <a:r>
              <a:rPr lang="en-US" dirty="0" err="1"/>
              <a:t>gerenciar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consultar</a:t>
            </a:r>
            <a:r>
              <a:rPr lang="en-US" dirty="0"/>
              <a:t> dados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estruturados</a:t>
            </a:r>
            <a:r>
              <a:rPr lang="en-US" dirty="0"/>
              <a:t> (Bancos de dados </a:t>
            </a:r>
            <a:r>
              <a:rPr lang="en-US" dirty="0" err="1"/>
              <a:t>relacionais</a:t>
            </a:r>
            <a:r>
              <a:rPr lang="en-US" dirty="0"/>
              <a:t> e </a:t>
            </a:r>
          </a:p>
          <a:p>
            <a:pPr>
              <a:buNone/>
            </a:pPr>
            <a:r>
              <a:rPr lang="en-US" dirty="0"/>
              <a:t>Data Warehouses </a:t>
            </a:r>
            <a:r>
              <a:rPr lang="en-US" dirty="0" err="1"/>
              <a:t>tradicionais</a:t>
            </a:r>
            <a:r>
              <a:rPr lang="en-US" dirty="0"/>
              <a:t>). Nov</a:t>
            </a:r>
          </a:p>
          <a:p>
            <a:pPr>
              <a:buNone/>
            </a:pPr>
            <a:r>
              <a:rPr lang="en-US" dirty="0"/>
              <a:t>as </a:t>
            </a:r>
            <a:r>
              <a:rPr lang="en-US" dirty="0" err="1"/>
              <a:t>inovações</a:t>
            </a:r>
            <a:r>
              <a:rPr lang="en-US" dirty="0"/>
              <a:t> de </a:t>
            </a:r>
            <a:r>
              <a:rPr lang="en-US" dirty="0" err="1"/>
              <a:t>armazenamento</a:t>
            </a:r>
            <a:r>
              <a:rPr lang="en-US" dirty="0"/>
              <a:t> de dados,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Data </a:t>
            </a:r>
          </a:p>
          <a:p>
            <a:pPr>
              <a:buNone/>
            </a:pPr>
            <a:r>
              <a:rPr lang="en-US" dirty="0"/>
              <a:t>Lakes, </a:t>
            </a:r>
            <a:r>
              <a:rPr lang="en-US" dirty="0" err="1"/>
              <a:t>estão</a:t>
            </a:r>
            <a:r>
              <a:rPr lang="en-US" dirty="0"/>
              <a:t> </a:t>
            </a:r>
            <a:r>
              <a:rPr lang="en-US" dirty="0" err="1"/>
              <a:t>emergindo</a:t>
            </a:r>
            <a:r>
              <a:rPr lang="en-US" dirty="0"/>
              <a:t> para resolver </a:t>
            </a:r>
            <a:r>
              <a:rPr lang="en-US" dirty="0" err="1"/>
              <a:t>essa</a:t>
            </a:r>
            <a:r>
              <a:rPr lang="en-US" dirty="0"/>
              <a:t> </a:t>
            </a:r>
            <a:r>
              <a:rPr lang="en-US" dirty="0" err="1"/>
              <a:t>necessidade</a:t>
            </a:r>
            <a:r>
              <a:rPr lang="en-US" dirty="0"/>
              <a:t>, mas as </a:t>
            </a:r>
            <a:r>
              <a:rPr lang="en-US" dirty="0" err="1"/>
              <a:t>organizações</a:t>
            </a:r>
            <a:r>
              <a:rPr lang="en-US" dirty="0"/>
              <a:t> que </a:t>
            </a:r>
            <a:r>
              <a:rPr lang="en-US" dirty="0" err="1"/>
              <a:t>ainda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 err="1"/>
              <a:t>dependem</a:t>
            </a:r>
            <a:r>
              <a:rPr lang="en-US" dirty="0"/>
              <a:t> </a:t>
            </a:r>
            <a:r>
              <a:rPr lang="en-US" dirty="0" err="1"/>
              <a:t>exclusivamente</a:t>
            </a:r>
            <a:r>
              <a:rPr lang="en-US" dirty="0"/>
              <a:t> de ferramentas </a:t>
            </a:r>
            <a:r>
              <a:rPr lang="en-US" dirty="0" err="1"/>
              <a:t>tradicionais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implantar</a:t>
            </a:r>
            <a:r>
              <a:rPr lang="en-US" dirty="0"/>
              <a:t> </a:t>
            </a:r>
            <a:r>
              <a:rPr lang="en-US" dirty="0" err="1"/>
              <a:t>aplicativos</a:t>
            </a:r>
            <a:r>
              <a:rPr lang="en-US" dirty="0"/>
              <a:t> que </a:t>
            </a:r>
            <a:r>
              <a:rPr lang="en-US" dirty="0" err="1"/>
              <a:t>geram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/>
              <a:t>dados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estruturados</a:t>
            </a:r>
            <a:r>
              <a:rPr lang="en-US" dirty="0"/>
              <a:t> </a:t>
            </a:r>
            <a:r>
              <a:rPr lang="en-US" dirty="0" err="1"/>
              <a:t>geralmen</a:t>
            </a:r>
            <a:endParaRPr lang="en-US" dirty="0"/>
          </a:p>
          <a:p>
            <a:pPr>
              <a:buNone/>
            </a:pPr>
            <a:r>
              <a:rPr lang="en-US" dirty="0" err="1"/>
              <a:t>te</a:t>
            </a:r>
            <a:r>
              <a:rPr lang="en-US" dirty="0"/>
              <a:t> se </a:t>
            </a:r>
            <a:r>
              <a:rPr lang="en-US" dirty="0" err="1"/>
              <a:t>encontram</a:t>
            </a:r>
            <a:r>
              <a:rPr lang="en-US" dirty="0"/>
              <a:t> </a:t>
            </a:r>
            <a:r>
              <a:rPr lang="en-US" dirty="0" err="1"/>
              <a:t>sentadas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montanhas</a:t>
            </a:r>
            <a:r>
              <a:rPr lang="en-US" dirty="0"/>
              <a:t> de dados que </a:t>
            </a:r>
            <a:r>
              <a:rPr lang="en-US" dirty="0" err="1"/>
              <a:t>não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 err="1"/>
              <a:t>sabem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usar.</a:t>
            </a:r>
          </a:p>
          <a:p>
            <a:pPr>
              <a:buNone/>
            </a:pPr>
            <a:r>
              <a:rPr lang="en-US" dirty="0"/>
              <a:t>Um dos </a:t>
            </a:r>
            <a:r>
              <a:rPr lang="en-US" dirty="0" err="1"/>
              <a:t>principais</a:t>
            </a:r>
            <a:r>
              <a:rPr lang="en-US" dirty="0"/>
              <a:t> </a:t>
            </a:r>
            <a:r>
              <a:rPr lang="en-US" dirty="0" err="1"/>
              <a:t>produtos</a:t>
            </a:r>
            <a:r>
              <a:rPr lang="en-US" dirty="0"/>
              <a:t> </a:t>
            </a:r>
            <a:r>
              <a:rPr lang="en-US" dirty="0" err="1"/>
              <a:t>atualmente</a:t>
            </a:r>
            <a:r>
              <a:rPr lang="en-US" dirty="0"/>
              <a:t> para </a:t>
            </a:r>
            <a:r>
              <a:rPr lang="en-US" dirty="0" err="1"/>
              <a:t>armazenar</a:t>
            </a:r>
            <a:r>
              <a:rPr lang="en-US" dirty="0"/>
              <a:t> e </a:t>
            </a:r>
            <a:r>
              <a:rPr lang="en-US" dirty="0" err="1"/>
              <a:t>processar</a:t>
            </a:r>
            <a:r>
              <a:rPr lang="en-US" dirty="0"/>
              <a:t> Big Data, é o Apache </a:t>
            </a:r>
          </a:p>
          <a:p>
            <a:pPr>
              <a:buNone/>
            </a:pPr>
            <a:r>
              <a:rPr lang="en-US" dirty="0"/>
              <a:t>Hadoop, que é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estrutura</a:t>
            </a:r>
            <a:r>
              <a:rPr lang="en-US" dirty="0"/>
              <a:t> de software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aberto</a:t>
            </a:r>
            <a:r>
              <a:rPr lang="en-US" dirty="0"/>
              <a:t> que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projetado</a:t>
            </a:r>
            <a:r>
              <a:rPr lang="en-US" dirty="0"/>
              <a:t> </a:t>
            </a:r>
            <a:r>
              <a:rPr lang="en-US" dirty="0" err="1"/>
              <a:t>especificamente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/>
              <a:t>para p</a:t>
            </a:r>
          </a:p>
          <a:p>
            <a:pPr>
              <a:buNone/>
            </a:pPr>
            <a:r>
              <a:rPr lang="en-US" dirty="0" err="1"/>
              <a:t>esquisar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conjuntos de dados </a:t>
            </a:r>
            <a:r>
              <a:rPr lang="en-US" dirty="0" err="1"/>
              <a:t>armazenados</a:t>
            </a:r>
            <a:r>
              <a:rPr lang="en-US" dirty="0"/>
              <a:t> de forma </a:t>
            </a:r>
            <a:r>
              <a:rPr lang="en-US" dirty="0" err="1"/>
              <a:t>distribuída</a:t>
            </a:r>
            <a:r>
              <a:rPr lang="en-US" dirty="0"/>
              <a:t> (o que </a:t>
            </a:r>
            <a:r>
              <a:rPr lang="en-US" dirty="0" err="1"/>
              <a:t>significa</a:t>
            </a:r>
            <a:r>
              <a:rPr lang="en-US" dirty="0"/>
              <a:t>: </a:t>
            </a:r>
          </a:p>
          <a:p>
            <a:pPr>
              <a:buNone/>
            </a:pPr>
            <a:r>
              <a:rPr lang="en-US" dirty="0"/>
              <a:t>no </a:t>
            </a:r>
            <a:r>
              <a:rPr lang="en-US" dirty="0" err="1"/>
              <a:t>seu</a:t>
            </a:r>
            <a:r>
              <a:rPr lang="en-US" dirty="0"/>
              <a:t> data center,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ambos).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o Hadoop </a:t>
            </a:r>
            <a:r>
              <a:rPr lang="en-US" dirty="0" err="1"/>
              <a:t>permite</a:t>
            </a:r>
            <a:r>
              <a:rPr lang="en-US" dirty="0"/>
              <a:t>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pesquise</a:t>
            </a:r>
            <a:r>
              <a:rPr lang="en-US" dirty="0"/>
              <a:t> Big </a:t>
            </a:r>
          </a:p>
          <a:p>
            <a:pPr>
              <a:buNone/>
            </a:pPr>
            <a:r>
              <a:rPr lang="en-US" dirty="0"/>
              <a:t>Data, </a:t>
            </a:r>
            <a:r>
              <a:rPr lang="en-US" dirty="0" err="1"/>
              <a:t>ele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consulte</a:t>
            </a:r>
            <a:r>
              <a:rPr lang="en-US" dirty="0"/>
              <a:t> </a:t>
            </a:r>
            <a:r>
              <a:rPr lang="en-US" dirty="0" err="1"/>
              <a:t>simultaneamente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estruturados</a:t>
            </a:r>
            <a:r>
              <a:rPr lang="en-US" dirty="0"/>
              <a:t> e </a:t>
            </a:r>
          </a:p>
          <a:p>
            <a:pPr>
              <a:buNone/>
            </a:pPr>
            <a:r>
              <a:rPr lang="en-US" dirty="0" err="1"/>
              <a:t>estruturados</a:t>
            </a:r>
            <a:r>
              <a:rPr lang="en-US" dirty="0"/>
              <a:t>. </a:t>
            </a:r>
          </a:p>
          <a:p>
            <a:pPr>
              <a:buNone/>
            </a:pP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outras</a:t>
            </a:r>
            <a:r>
              <a:rPr lang="en-US" dirty="0"/>
              <a:t> </a:t>
            </a:r>
            <a:r>
              <a:rPr lang="en-US" dirty="0" err="1"/>
              <a:t>palavras</a:t>
            </a:r>
            <a:r>
              <a:rPr lang="en-US" dirty="0"/>
              <a:t>, se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deseja</a:t>
            </a:r>
            <a:r>
              <a:rPr lang="en-US" dirty="0"/>
              <a:t> </a:t>
            </a:r>
            <a:r>
              <a:rPr lang="en-US" dirty="0" err="1"/>
              <a:t>consultar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da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empresa</a:t>
            </a:r>
            <a:r>
              <a:rPr lang="en-US" dirty="0"/>
              <a:t> para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visão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 err="1"/>
              <a:t>máxima</a:t>
            </a:r>
            <a:r>
              <a:rPr lang="en-US" dirty="0"/>
              <a:t>, </a:t>
            </a:r>
            <a:r>
              <a:rPr lang="en-US" dirty="0" err="1"/>
              <a:t>então</a:t>
            </a:r>
            <a:r>
              <a:rPr lang="en-US" dirty="0"/>
              <a:t> o Hadoop é o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precisa</a:t>
            </a:r>
            <a:r>
              <a:rPr lang="en-US" dirty="0"/>
              <a:t>. O Microsoft Power BI </a:t>
            </a:r>
            <a:r>
              <a:rPr lang="en-US" dirty="0" err="1"/>
              <a:t>oferece</a:t>
            </a:r>
            <a:r>
              <a:rPr lang="en-US" dirty="0"/>
              <a:t> </a:t>
            </a:r>
            <a:r>
              <a:rPr lang="en-US" dirty="0" err="1"/>
              <a:t>suporte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</a:p>
          <a:p>
            <a:pPr>
              <a:buNone/>
            </a:pPr>
            <a:r>
              <a:rPr lang="en-US" dirty="0"/>
              <a:t>HDInsight, o Hadoop no </a:t>
            </a:r>
            <a:r>
              <a:rPr lang="en-US" dirty="0" err="1"/>
              <a:t>ambiente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 da Microsoft. </a:t>
            </a:r>
          </a:p>
          <a:p>
            <a:pPr>
              <a:buNone/>
            </a:pPr>
            <a:r>
              <a:rPr lang="en-US" dirty="0"/>
              <a:t>Data Science Academy </a:t>
            </a:r>
            <a:r>
              <a:rPr lang="en-US" dirty="0">
                <a:hlinkClick r:id="rId3"/>
              </a:rPr>
              <a:t>julianazanelatto@gmail.com</a:t>
            </a:r>
            <a:r>
              <a:rPr lang="en-US" dirty="0"/>
              <a:t> 617042b7e32fc31e786c3c87</a:t>
            </a:r>
          </a:p>
          <a:p>
            <a:pPr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2442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12051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O Microsoft Power BI </a:t>
            </a:r>
            <a:r>
              <a:rPr lang="en-US" dirty="0" err="1"/>
              <a:t>oferece</a:t>
            </a:r>
            <a:r>
              <a:rPr lang="en-US" dirty="0"/>
              <a:t> </a:t>
            </a:r>
            <a:r>
              <a:rPr lang="en-US" dirty="0" err="1"/>
              <a:t>suporte</a:t>
            </a:r>
            <a:r>
              <a:rPr lang="en-US" dirty="0"/>
              <a:t> </a:t>
            </a:r>
            <a:r>
              <a:rPr lang="en-US" dirty="0" err="1"/>
              <a:t>ao</a:t>
            </a:r>
            <a:r>
              <a:rPr lang="en-US" dirty="0"/>
              <a:t> HDInsight, o Hadoop no </a:t>
            </a:r>
            <a:r>
              <a:rPr lang="en-US" dirty="0" err="1"/>
              <a:t>ambiente</a:t>
            </a:r>
            <a:r>
              <a:rPr lang="en-US" dirty="0"/>
              <a:t> </a:t>
            </a:r>
            <a:r>
              <a:rPr lang="en-US" dirty="0" err="1"/>
              <a:t>em</a:t>
            </a:r>
            <a:r>
              <a:rPr lang="en-US" dirty="0"/>
              <a:t> </a:t>
            </a:r>
            <a:r>
              <a:rPr lang="en-US" dirty="0" err="1"/>
              <a:t>nuvem</a:t>
            </a:r>
            <a:r>
              <a:rPr lang="en-US" dirty="0"/>
              <a:t> da Microsoft.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Dados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organizados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contrário</a:t>
            </a:r>
            <a:r>
              <a:rPr lang="en-US" dirty="0"/>
              <a:t> de dados </a:t>
            </a:r>
            <a:r>
              <a:rPr lang="en-US" dirty="0" err="1"/>
              <a:t>tradicionais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bancos</a:t>
            </a:r>
            <a:r>
              <a:rPr lang="en-US" dirty="0"/>
              <a:t> </a:t>
            </a:r>
            <a:r>
              <a:rPr lang="en-US" dirty="0" err="1"/>
              <a:t>relacionais</a:t>
            </a:r>
            <a:r>
              <a:rPr lang="en-US" dirty="0"/>
              <a:t> e data warehouses.</a:t>
            </a:r>
            <a:endParaRPr lang="en-US"/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Sistemas </a:t>
            </a:r>
            <a:r>
              <a:rPr lang="en-US" dirty="0" err="1"/>
              <a:t>como</a:t>
            </a:r>
            <a:r>
              <a:rPr lang="en-US" dirty="0"/>
              <a:t> data lakes </a:t>
            </a:r>
            <a:r>
              <a:rPr lang="en-US" dirty="0" err="1"/>
              <a:t>surgiram</a:t>
            </a:r>
            <a:r>
              <a:rPr lang="en-US" dirty="0"/>
              <a:t> para </a:t>
            </a:r>
            <a:r>
              <a:rPr lang="en-US" dirty="0" err="1"/>
              <a:t>preencher</a:t>
            </a:r>
            <a:r>
              <a:rPr lang="en-US" dirty="0"/>
              <a:t> </a:t>
            </a:r>
            <a:r>
              <a:rPr lang="en-US" dirty="0" err="1"/>
              <a:t>essa</a:t>
            </a:r>
            <a:r>
              <a:rPr lang="en-US" dirty="0"/>
              <a:t> lacuna. Com relação a dados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estruturados</a:t>
            </a:r>
            <a:r>
              <a:rPr lang="en-US" dirty="0"/>
              <a:t> de </a:t>
            </a:r>
            <a:r>
              <a:rPr lang="en-US" dirty="0" err="1"/>
              <a:t>fontes</a:t>
            </a:r>
            <a:r>
              <a:rPr lang="en-US" dirty="0"/>
              <a:t> </a:t>
            </a:r>
            <a:r>
              <a:rPr lang="en-US" dirty="0" err="1"/>
              <a:t>heterogenas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 de dados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estruturados</a:t>
            </a:r>
            <a:r>
              <a:rPr lang="en-US" dirty="0"/>
              <a:t>: </a:t>
            </a:r>
            <a:r>
              <a:rPr lang="en-US" dirty="0" err="1"/>
              <a:t>incluem</a:t>
            </a:r>
            <a:r>
              <a:rPr lang="en-US" dirty="0"/>
              <a:t> as ferramentas de </a:t>
            </a:r>
            <a:r>
              <a:rPr lang="en-US" dirty="0" err="1"/>
              <a:t>acompanhamento</a:t>
            </a:r>
            <a:r>
              <a:rPr lang="en-US" dirty="0"/>
              <a:t> do </a:t>
            </a:r>
            <a:r>
              <a:rPr lang="en-US" dirty="0" err="1"/>
              <a:t>comportamento</a:t>
            </a:r>
            <a:r>
              <a:rPr lang="en-US" dirty="0"/>
              <a:t> do </a:t>
            </a:r>
            <a:r>
              <a:rPr lang="en-US" dirty="0" err="1"/>
              <a:t>cliente</a:t>
            </a:r>
            <a:r>
              <a:rPr lang="en-US" dirty="0"/>
              <a:t>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usa</a:t>
            </a:r>
            <a:r>
              <a:rPr lang="en-US" dirty="0"/>
              <a:t> para </a:t>
            </a:r>
            <a:r>
              <a:rPr lang="en-US" dirty="0" err="1"/>
              <a:t>ver</a:t>
            </a:r>
            <a:r>
              <a:rPr lang="en-US" dirty="0"/>
              <a:t> o que </a:t>
            </a:r>
            <a:r>
              <a:rPr lang="en-US" dirty="0" err="1"/>
              <a:t>os</a:t>
            </a:r>
            <a:r>
              <a:rPr lang="en-US" dirty="0"/>
              <a:t> </a:t>
            </a:r>
            <a:r>
              <a:rPr lang="en-US" dirty="0" err="1"/>
              <a:t>clientes</a:t>
            </a:r>
            <a:r>
              <a:rPr lang="en-US" dirty="0"/>
              <a:t> </a:t>
            </a:r>
            <a:r>
              <a:rPr lang="en-US" dirty="0" err="1"/>
              <a:t>estão</a:t>
            </a:r>
            <a:r>
              <a:rPr lang="en-US" dirty="0"/>
              <a:t> </a:t>
            </a:r>
            <a:r>
              <a:rPr lang="en-US" dirty="0" err="1"/>
              <a:t>fazendo</a:t>
            </a:r>
            <a:r>
              <a:rPr lang="en-US" dirty="0"/>
              <a:t> </a:t>
            </a:r>
            <a:r>
              <a:rPr lang="en-US" dirty="0" err="1"/>
              <a:t>em</a:t>
            </a:r>
            <a:r>
              <a:rPr lang="en-US" dirty="0"/>
              <a:t> um site de </a:t>
            </a:r>
            <a:r>
              <a:rPr lang="en-US" dirty="0" err="1"/>
              <a:t>comércio</a:t>
            </a:r>
            <a:r>
              <a:rPr lang="en-US" dirty="0"/>
              <a:t> </a:t>
            </a:r>
            <a:r>
              <a:rPr lang="en-US" dirty="0" err="1"/>
              <a:t>eletrônico</a:t>
            </a:r>
            <a:r>
              <a:rPr lang="en-US" dirty="0"/>
              <a:t>, as </a:t>
            </a:r>
            <a:r>
              <a:rPr lang="en-US" dirty="0" err="1"/>
              <a:t>pilhas</a:t>
            </a:r>
            <a:r>
              <a:rPr lang="en-US" dirty="0"/>
              <a:t> de log e </a:t>
            </a:r>
            <a:r>
              <a:rPr lang="en-US" dirty="0" err="1"/>
              <a:t>arquivos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gerados</a:t>
            </a:r>
            <a:r>
              <a:rPr lang="en-US" dirty="0"/>
              <a:t> a </a:t>
            </a:r>
            <a:r>
              <a:rPr lang="en-US" dirty="0" err="1"/>
              <a:t>partir</a:t>
            </a:r>
            <a:r>
              <a:rPr lang="en-US" dirty="0"/>
              <a:t> de </a:t>
            </a:r>
            <a:r>
              <a:rPr lang="en-US" dirty="0" err="1"/>
              <a:t>alguns</a:t>
            </a:r>
            <a:r>
              <a:rPr lang="en-US" dirty="0"/>
              <a:t> </a:t>
            </a:r>
            <a:r>
              <a:rPr lang="en-US" dirty="0" err="1"/>
              <a:t>dispositivos</a:t>
            </a:r>
            <a:r>
              <a:rPr lang="en-US" dirty="0"/>
              <a:t> </a:t>
            </a:r>
            <a:r>
              <a:rPr lang="en-US" dirty="0" err="1"/>
              <a:t>inteligentes</a:t>
            </a:r>
            <a:r>
              <a:rPr lang="en-US" dirty="0"/>
              <a:t> (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alarmes</a:t>
            </a:r>
            <a:r>
              <a:rPr lang="en-US" dirty="0"/>
              <a:t> e smart </a:t>
            </a:r>
            <a:r>
              <a:rPr lang="en-US" dirty="0" err="1"/>
              <a:t>sensores</a:t>
            </a:r>
            <a:r>
              <a:rPr lang="en-US" dirty="0"/>
              <a:t>) e ferramentas de </a:t>
            </a:r>
          </a:p>
          <a:p>
            <a:pPr>
              <a:buNone/>
            </a:pPr>
            <a:r>
              <a:rPr lang="en-US" dirty="0" err="1"/>
              <a:t>rastreamento</a:t>
            </a:r>
            <a:r>
              <a:rPr lang="en-US" dirty="0"/>
              <a:t> de redes </a:t>
            </a:r>
            <a:r>
              <a:rPr lang="en-US" dirty="0" err="1"/>
              <a:t>sociais</a:t>
            </a:r>
            <a:r>
              <a:rPr lang="en-US" dirty="0"/>
              <a:t> de </a:t>
            </a:r>
            <a:r>
              <a:rPr lang="en-US" dirty="0" err="1"/>
              <a:t>larga</a:t>
            </a:r>
            <a:r>
              <a:rPr lang="en-US" dirty="0"/>
              <a:t> </a:t>
            </a:r>
            <a:r>
              <a:rPr lang="en-US" dirty="0" err="1"/>
              <a:t>escala</a:t>
            </a:r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22699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 err="1"/>
              <a:t>técnica</a:t>
            </a:r>
            <a:r>
              <a:rPr lang="en-US" dirty="0"/>
              <a:t> de </a:t>
            </a:r>
            <a:r>
              <a:rPr lang="en-US" dirty="0" err="1"/>
              <a:t>análise</a:t>
            </a:r>
            <a:r>
              <a:rPr lang="en-US" dirty="0"/>
              <a:t> ideal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depender</a:t>
            </a:r>
            <a:r>
              <a:rPr lang="en-US" dirty="0"/>
              <a:t> do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problema</a:t>
            </a:r>
          </a:p>
        </p:txBody>
      </p:sp>
    </p:spTree>
    <p:extLst>
      <p:ext uri="{BB962C8B-B14F-4D97-AF65-F5344CB8AC3E}">
        <p14:creationId xmlns:p14="http://schemas.microsoft.com/office/powerpoint/2010/main" val="390370857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Data formats: </a:t>
            </a:r>
            <a:r>
              <a:rPr lang="en-US" b="1" dirty="0"/>
              <a:t>CSV, JSON, AVRO, Protocol Buffers, Parquet, and ORC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7892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 err="1"/>
              <a:t>técnica</a:t>
            </a:r>
            <a:r>
              <a:rPr lang="en-US" dirty="0"/>
              <a:t> de </a:t>
            </a:r>
            <a:r>
              <a:rPr lang="en-US" dirty="0" err="1"/>
              <a:t>análise</a:t>
            </a:r>
            <a:r>
              <a:rPr lang="en-US" dirty="0"/>
              <a:t> ideal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depender</a:t>
            </a:r>
            <a:r>
              <a:rPr lang="en-US" dirty="0"/>
              <a:t> do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Power BI, IBM e </a:t>
            </a:r>
            <a:r>
              <a:rPr lang="en-US" dirty="0" err="1"/>
              <a:t>Tableu</a:t>
            </a:r>
            <a:r>
              <a:rPr lang="en-US" dirty="0"/>
              <a:t> </a:t>
            </a:r>
            <a:r>
              <a:rPr lang="en-US" dirty="0" err="1"/>
              <a:t>possuem</a:t>
            </a:r>
            <a:r>
              <a:rPr lang="en-US" dirty="0"/>
              <a:t> </a:t>
            </a:r>
            <a:r>
              <a:rPr lang="en-US" dirty="0" err="1"/>
              <a:t>suporte</a:t>
            </a:r>
            <a:r>
              <a:rPr lang="en-US" dirty="0"/>
              <a:t> a big data com </a:t>
            </a:r>
            <a:r>
              <a:rPr lang="en-US" dirty="0" err="1"/>
              <a:t>hadoop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dirty="0"/>
              <a:t>No </a:t>
            </a:r>
            <a:r>
              <a:rPr lang="en-US" dirty="0" err="1"/>
              <a:t>entanto</a:t>
            </a:r>
            <a:r>
              <a:rPr lang="en-US" dirty="0"/>
              <a:t>, tanto a IBM </a:t>
            </a:r>
            <a:r>
              <a:rPr lang="en-US" dirty="0" err="1"/>
              <a:t>quanto</a:t>
            </a:r>
            <a:r>
              <a:rPr lang="en-US" dirty="0"/>
              <a:t> a Microsoft </a:t>
            </a:r>
            <a:r>
              <a:rPr lang="en-US" dirty="0" err="1"/>
              <a:t>ainda</a:t>
            </a:r>
            <a:r>
              <a:rPr lang="en-US" dirty="0"/>
              <a:t> </a:t>
            </a:r>
            <a:r>
              <a:rPr lang="en-US" dirty="0" err="1"/>
              <a:t>esperam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clientes</a:t>
            </a:r>
            <a:r>
              <a:rPr lang="en-US" dirty="0"/>
              <a:t> </a:t>
            </a:r>
            <a:r>
              <a:rPr lang="en-US" dirty="0" err="1"/>
              <a:t>utilizem</a:t>
            </a:r>
            <a:r>
              <a:rPr lang="en-US" dirty="0"/>
              <a:t> ferramentas </a:t>
            </a:r>
            <a:r>
              <a:rPr lang="en-US" dirty="0" err="1"/>
              <a:t>adicionais</a:t>
            </a:r>
            <a:r>
              <a:rPr lang="en-US" dirty="0"/>
              <a:t> para a </a:t>
            </a:r>
            <a:r>
              <a:rPr lang="en-US" dirty="0" err="1"/>
              <a:t>governança</a:t>
            </a:r>
            <a:r>
              <a:rPr lang="en-US" dirty="0"/>
              <a:t> de </a:t>
            </a:r>
          </a:p>
          <a:p>
            <a:pPr>
              <a:buNone/>
            </a:pPr>
            <a:r>
              <a:rPr lang="en-US" dirty="0"/>
              <a:t>dados a </a:t>
            </a:r>
            <a:r>
              <a:rPr lang="en-US" dirty="0" err="1"/>
              <a:t>fim</a:t>
            </a:r>
            <a:r>
              <a:rPr lang="en-US" dirty="0"/>
              <a:t> de </a:t>
            </a:r>
            <a:r>
              <a:rPr lang="en-US" dirty="0" err="1"/>
              <a:t>garantir</a:t>
            </a:r>
            <a:r>
              <a:rPr lang="en-US" dirty="0"/>
              <a:t> o </a:t>
            </a:r>
            <a:r>
              <a:rPr lang="en-US" dirty="0" err="1"/>
              <a:t>melhor</a:t>
            </a:r>
            <a:r>
              <a:rPr lang="en-US" dirty="0"/>
              <a:t> </a:t>
            </a:r>
            <a:r>
              <a:rPr lang="en-US" dirty="0" err="1"/>
              <a:t>desempenho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85468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7040352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g117040352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034514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preditiva</a:t>
            </a:r>
            <a:r>
              <a:rPr lang="en-US" dirty="0"/>
              <a:t> -&gt; R e Python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6503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522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9919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pt-BR"/>
              <a:t>Em resumo, uma transação é um programa em execução ou processo em m </a:t>
            </a:r>
            <a:r>
              <a:rPr lang="pt-BR" err="1"/>
              <a:t>bd</a:t>
            </a:r>
            <a:r>
              <a:rPr lang="pt-BR"/>
              <a:t> que inclua leitura ou atualização dos dados.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65545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9247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428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g109ffa863cd_0_2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g109ffa863cd_0_26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109ffa863cd_0_28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09ffa863cd_0_2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109ffa863cd_0_2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g109ffa863cd_0_2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09ffa863cd_0_2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109ffa863cd_0_2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g109ffa863cd_0_2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1" r:id="rId6"/>
    <p:sldLayoutId id="2147483662" r:id="rId7"/>
    <p:sldLayoutId id="2147483663" r:id="rId8"/>
    <p:sldLayoutId id="2147483654" r:id="rId9"/>
    <p:sldLayoutId id="2147483655" r:id="rId10"/>
    <p:sldLayoutId id="2147483656" r:id="rId11"/>
    <p:sldLayoutId id="2147483657" r:id="rId12"/>
    <p:sldLayoutId id="2147483664" r:id="rId13"/>
    <p:sldLayoutId id="2147483665" r:id="rId14"/>
    <p:sldLayoutId id="2147483666" r:id="rId15"/>
    <p:sldLayoutId id="2147483658" r:id="rId16"/>
    <p:sldLayoutId id="2147483659" r:id="rId17"/>
    <p:sldLayoutId id="2147483660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muse.com/advice/data-and-analytics-jobs-career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6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10" Type="http://schemas.openxmlformats.org/officeDocument/2006/relationships/image" Target="../media/image54.png"/><Relationship Id="rId4" Type="http://schemas.openxmlformats.org/officeDocument/2006/relationships/image" Target="../media/image40.png"/><Relationship Id="rId9" Type="http://schemas.openxmlformats.org/officeDocument/2006/relationships/image" Target="../media/image53.png"/></Relationships>
</file>

<file path=ppt/slides/_rels/slide4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5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37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40.png"/><Relationship Id="rId4" Type="http://schemas.openxmlformats.org/officeDocument/2006/relationships/diagramData" Target="../diagrams/data1.xml"/><Relationship Id="rId9" Type="http://schemas.openxmlformats.org/officeDocument/2006/relationships/image" Target="../media/image36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6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10" Type="http://schemas.openxmlformats.org/officeDocument/2006/relationships/image" Target="../media/image54.png"/><Relationship Id="rId4" Type="http://schemas.openxmlformats.org/officeDocument/2006/relationships/image" Target="../media/image40.png"/><Relationship Id="rId9" Type="http://schemas.openxmlformats.org/officeDocument/2006/relationships/image" Target="../media/image5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9.jpeg"/><Relationship Id="rId4" Type="http://schemas.openxmlformats.org/officeDocument/2006/relationships/image" Target="../media/image58.jpe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com/invite/gFKWUdTkaj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6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peps.python.org/pep-0008/" TargetMode="External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ypi.org/project/flake8/" TargetMode="External"/><Relationship Id="rId5" Type="http://schemas.openxmlformats.org/officeDocument/2006/relationships/hyperlink" Target="https://pypi.org/project/pylint/" TargetMode="External"/><Relationship Id="rId4" Type="http://schemas.openxmlformats.org/officeDocument/2006/relationships/hyperlink" Target="https://peps.python.org/pep-0257/" TargetMode="Externa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datasets/michaelbryantds/crimedata" TargetMode="External"/><Relationship Id="rId3" Type="http://schemas.openxmlformats.org/officeDocument/2006/relationships/image" Target="../media/image62.png"/><Relationship Id="rId7" Type="http://schemas.openxmlformats.org/officeDocument/2006/relationships/hyperlink" Target="https://www.kaggle.com/datasets/die9origephit/amazon-data-science-books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kaggle.com/datasets/whenamancodes/data-science-fields-salary-categorization" TargetMode="External"/><Relationship Id="rId5" Type="http://schemas.openxmlformats.org/officeDocument/2006/relationships/hyperlink" Target="https://www.kaggle.com/datasets/anushabellam/trending-videos-on-youtube" TargetMode="External"/><Relationship Id="rId4" Type="http://schemas.openxmlformats.org/officeDocument/2006/relationships/hyperlink" Target="https://www.kaggle.com/datasets/whenamancodes/alcohol-effects-on-study" TargetMode="External"/><Relationship Id="rId9" Type="http://schemas.openxmlformats.org/officeDocument/2006/relationships/image" Target="../media/image6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/>
        </p:nvSpPr>
        <p:spPr>
          <a:xfrm>
            <a:off x="565525" y="636550"/>
            <a:ext cx="79914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5000" b="1" dirty="0" err="1">
                <a:solidFill>
                  <a:srgbClr val="EA4E60"/>
                </a:solidFill>
                <a:latin typeface="Century Gothic"/>
              </a:rPr>
              <a:t>Fundamentos</a:t>
            </a:r>
            <a:r>
              <a:rPr lang="en-US" sz="5000" b="1" dirty="0">
                <a:solidFill>
                  <a:srgbClr val="EA4E60"/>
                </a:solidFill>
                <a:latin typeface="Century Gothic"/>
              </a:rPr>
              <a:t> de </a:t>
            </a:r>
            <a:r>
              <a:rPr lang="en-US" sz="5000" b="1" dirty="0" err="1">
                <a:solidFill>
                  <a:srgbClr val="EA4E60"/>
                </a:solidFill>
                <a:latin typeface="Century Gothic"/>
              </a:rPr>
              <a:t>Inteligência</a:t>
            </a:r>
            <a:r>
              <a:rPr lang="en-US" sz="5000" b="1" dirty="0">
                <a:solidFill>
                  <a:srgbClr val="EA4E60"/>
                </a:solidFill>
                <a:latin typeface="Century Gothic"/>
              </a:rPr>
              <a:t> de Dados</a:t>
            </a:r>
            <a:endParaRPr lang="en-US" dirty="0"/>
          </a:p>
          <a:p>
            <a:pPr>
              <a:lnSpc>
                <a:spcPct val="115000"/>
              </a:lnSpc>
              <a:buSzPts val="3200"/>
            </a:pPr>
            <a:r>
              <a:rPr lang="en-US" sz="2400" i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Formação</a:t>
            </a:r>
            <a:r>
              <a:rPr lang="en-US" sz="2400" i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Power BI Analyst</a:t>
            </a:r>
            <a:endParaRPr lang="en-US" sz="2400" b="0" i="1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66" name="Google Shape;66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</a:t>
            </a:fld>
            <a:r>
              <a:rPr lang="en-US"/>
              <a:t>]</a:t>
            </a:r>
            <a:endParaRPr/>
          </a:p>
        </p:txBody>
      </p:sp>
      <p:sp>
        <p:nvSpPr>
          <p:cNvPr id="2" name="Google Shape;154;p2">
            <a:extLst>
              <a:ext uri="{FF2B5EF4-FFF2-40B4-BE49-F238E27FC236}">
                <a16:creationId xmlns:a16="http://schemas.microsoft.com/office/drawing/2014/main" id="{9291D37F-6091-32B0-B969-022DEB2BC32F}"/>
              </a:ext>
            </a:extLst>
          </p:cNvPr>
          <p:cNvSpPr txBox="1"/>
          <p:nvPr/>
        </p:nvSpPr>
        <p:spPr>
          <a:xfrm>
            <a:off x="565525" y="3235742"/>
            <a:ext cx="6761700" cy="1710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US" sz="1800" b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Juliana Mascarenhas</a:t>
            </a:r>
            <a:endParaRPr lang="en-US" sz="18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  <a:p>
            <a:pPr>
              <a:spcBef>
                <a:spcPts val="1000"/>
              </a:spcBef>
            </a:pPr>
            <a:r>
              <a:rPr lang="en-US" sz="1200">
                <a:solidFill>
                  <a:srgbClr val="040A24"/>
                </a:solidFill>
                <a:ea typeface="Calibri"/>
                <a:sym typeface="Calibri"/>
              </a:rPr>
              <a:t>Tech Education Specialist DIO / Owner @Simplificandoredes e @SimplificandoProgramação </a:t>
            </a:r>
            <a:endParaRPr lang="en-US" sz="1200">
              <a:ea typeface="Calibri"/>
            </a:endParaRPr>
          </a:p>
          <a:p>
            <a:pPr>
              <a:spcBef>
                <a:spcPts val="1000"/>
              </a:spcBef>
            </a:pPr>
            <a:r>
              <a:rPr lang="en-US" sz="1200">
                <a:solidFill>
                  <a:srgbClr val="040A24"/>
                </a:solidFill>
                <a:ea typeface="Calibri"/>
                <a:sym typeface="Calibri"/>
              </a:rPr>
              <a:t>Mestre </a:t>
            </a:r>
            <a:r>
              <a:rPr lang="en-US" sz="1200" err="1">
                <a:solidFill>
                  <a:srgbClr val="040A24"/>
                </a:solidFill>
                <a:ea typeface="Calibri"/>
                <a:sym typeface="Calibri"/>
              </a:rPr>
              <a:t>em</a:t>
            </a:r>
            <a:r>
              <a:rPr lang="en-US" sz="1200">
                <a:solidFill>
                  <a:srgbClr val="040A24"/>
                </a:solidFill>
                <a:ea typeface="Calibri"/>
                <a:sym typeface="Calibri"/>
              </a:rPr>
              <a:t> </a:t>
            </a:r>
            <a:r>
              <a:rPr lang="en-US" sz="1200" err="1">
                <a:solidFill>
                  <a:srgbClr val="040A24"/>
                </a:solidFill>
                <a:ea typeface="Calibri"/>
                <a:sym typeface="Calibri"/>
              </a:rPr>
              <a:t>modelagem</a:t>
            </a:r>
            <a:r>
              <a:rPr lang="en-US" sz="1200">
                <a:solidFill>
                  <a:srgbClr val="040A24"/>
                </a:solidFill>
                <a:ea typeface="Calibri"/>
                <a:sym typeface="Calibri"/>
              </a:rPr>
              <a:t> </a:t>
            </a:r>
            <a:r>
              <a:rPr lang="en-US" sz="1200" err="1">
                <a:solidFill>
                  <a:srgbClr val="040A24"/>
                </a:solidFill>
                <a:ea typeface="Calibri"/>
                <a:sym typeface="Calibri"/>
              </a:rPr>
              <a:t>computacional</a:t>
            </a:r>
            <a:r>
              <a:rPr lang="en-US" sz="1200">
                <a:solidFill>
                  <a:srgbClr val="040A24"/>
                </a:solidFill>
                <a:ea typeface="Calibri"/>
                <a:sym typeface="Calibri"/>
              </a:rPr>
              <a:t> | </a:t>
            </a:r>
            <a:r>
              <a:rPr lang="en-US" sz="1200" err="1">
                <a:solidFill>
                  <a:srgbClr val="040A24"/>
                </a:solidFill>
                <a:ea typeface="Calibri"/>
                <a:sym typeface="Calibri"/>
              </a:rPr>
              <a:t>Cientista</a:t>
            </a:r>
            <a:r>
              <a:rPr lang="en-US" sz="1200">
                <a:solidFill>
                  <a:srgbClr val="040A24"/>
                </a:solidFill>
                <a:ea typeface="Calibri"/>
                <a:sym typeface="Calibri"/>
              </a:rPr>
              <a:t> de dados</a:t>
            </a:r>
            <a:endParaRPr lang="en-US" sz="1200">
              <a:ea typeface="Calibri"/>
            </a:endParaRPr>
          </a:p>
          <a:p>
            <a:pPr marL="0" marR="0" lvl="0" indent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40A24"/>
                </a:solidFill>
                <a:ea typeface="Calibri"/>
                <a:sym typeface="Calibri"/>
              </a:rPr>
              <a:t>@</a:t>
            </a:r>
            <a:r>
              <a:rPr lang="en-US" sz="1600" b="1">
                <a:solidFill>
                  <a:srgbClr val="040A24"/>
                </a:solidFill>
                <a:ea typeface="Calibri"/>
                <a:sym typeface="Calibri"/>
              </a:rPr>
              <a:t>in/juliana-mascarenhas-ds/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Mercado de data</a:t>
            </a:r>
            <a:endParaRPr lang="en-US"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10</a:t>
            </a:fld>
            <a:r>
              <a:rPr lang="en-US"/>
              <a:t>]</a:t>
            </a:r>
            <a:endParaRPr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711F25F2-B50D-4AC8-AA89-200A2EF780E0}"/>
              </a:ext>
            </a:extLst>
          </p:cNvPr>
          <p:cNvSpPr/>
          <p:nvPr/>
        </p:nvSpPr>
        <p:spPr>
          <a:xfrm>
            <a:off x="945574" y="4431722"/>
            <a:ext cx="7138553" cy="32211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bg1"/>
                </a:solidFill>
                <a:cs typeface="Arial"/>
              </a:rPr>
              <a:t>Engenheiro de dados</a:t>
            </a:r>
            <a:endParaRPr lang="pt-BR"/>
          </a:p>
        </p:txBody>
      </p:sp>
      <p:pic>
        <p:nvPicPr>
          <p:cNvPr id="5" name="Imagem 5" descr="Ícone&#10;&#10;Descrição gerada automaticamente">
            <a:extLst>
              <a:ext uri="{FF2B5EF4-FFF2-40B4-BE49-F238E27FC236}">
                <a16:creationId xmlns:a16="http://schemas.microsoft.com/office/drawing/2014/main" id="{38E5CC9C-956D-4E34-9353-203DE0ECD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50" y="1868697"/>
            <a:ext cx="2311879" cy="2333445"/>
          </a:xfrm>
          <a:prstGeom prst="rect">
            <a:avLst/>
          </a:prstGeom>
        </p:spPr>
      </p:pic>
      <p:sp>
        <p:nvSpPr>
          <p:cNvPr id="2" name="Google Shape;168;p3">
            <a:extLst>
              <a:ext uri="{FF2B5EF4-FFF2-40B4-BE49-F238E27FC236}">
                <a16:creationId xmlns:a16="http://schemas.microsoft.com/office/drawing/2014/main" id="{6157E3BE-249D-486B-8AC3-DF9FDE9FBF1C}"/>
              </a:ext>
            </a:extLst>
          </p:cNvPr>
          <p:cNvSpPr txBox="1"/>
          <p:nvPr/>
        </p:nvSpPr>
        <p:spPr>
          <a:xfrm>
            <a:off x="3746515" y="1286226"/>
            <a:ext cx="4803561" cy="3222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1" algn="just">
              <a:buSzPts val="1600"/>
            </a:pPr>
            <a:r>
              <a:rPr lang="en-US" sz="2800" b="1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Engenheiro</a:t>
            </a:r>
            <a:r>
              <a:rPr lang="en-US" sz="2800" b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de dados</a:t>
            </a:r>
            <a:endParaRPr lang="en-US" sz="2800" b="1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lvl="1" algn="just">
              <a:buSzPts val="1600"/>
            </a:pPr>
            <a:endParaRPr lang="en-US" sz="200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  <a:p>
            <a:pPr marL="419100" lvl="1" indent="-342900">
              <a:buSzPts val="1600"/>
              <a:buChar char="•"/>
            </a:pPr>
            <a:r>
              <a:rPr lang="en-US" sz="200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Desenho</a:t>
            </a:r>
            <a:r>
              <a:rPr lang="en-US" sz="200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/</a:t>
            </a:r>
            <a:r>
              <a:rPr lang="en-US" sz="200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Contrução</a:t>
            </a:r>
            <a:r>
              <a:rPr lang="en-US" sz="200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/</a:t>
            </a:r>
          </a:p>
          <a:p>
            <a:pPr marL="419100" lvl="1" indent="-342900">
              <a:buSzPts val="1600"/>
              <a:buChar char="•"/>
            </a:pPr>
            <a:r>
              <a:rPr lang="en-US" sz="200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Sustentação</a:t>
            </a:r>
            <a:r>
              <a:rPr lang="en-US" sz="200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das </a:t>
            </a:r>
            <a:r>
              <a:rPr lang="en-US" sz="200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soluções</a:t>
            </a:r>
            <a:r>
              <a:rPr lang="en-US" sz="200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de dados</a:t>
            </a:r>
            <a:endParaRPr lang="en-US"/>
          </a:p>
          <a:p>
            <a:pPr marL="76200" lvl="1">
              <a:buSzPts val="1600"/>
            </a:pPr>
            <a:endParaRPr lang="en-US" sz="2000">
              <a:solidFill>
                <a:srgbClr val="040A24"/>
              </a:solidFill>
              <a:latin typeface="Calibri"/>
              <a:cs typeface="Calibri"/>
            </a:endParaRPr>
          </a:p>
          <a:p>
            <a:pPr marL="76200" lvl="1" algn="just"/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Extração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de dados de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fontes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heterogêneas</a:t>
            </a:r>
            <a:endParaRPr lang="en-US" err="1"/>
          </a:p>
          <a:p>
            <a:pPr marL="76200" lvl="1"/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Disponibilizar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os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dados para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serem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consumidos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pelos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analistas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e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cientistas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2537484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Mercado de data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11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711F25F2-B50D-4AC8-AA89-200A2EF780E0}"/>
              </a:ext>
            </a:extLst>
          </p:cNvPr>
          <p:cNvSpPr/>
          <p:nvPr/>
        </p:nvSpPr>
        <p:spPr>
          <a:xfrm>
            <a:off x="945574" y="4431722"/>
            <a:ext cx="7138553" cy="32211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  <a:cs typeface="Arial"/>
              </a:rPr>
              <a:t>Cientista de dados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3" name="Imagem 4">
            <a:extLst>
              <a:ext uri="{FF2B5EF4-FFF2-40B4-BE49-F238E27FC236}">
                <a16:creationId xmlns:a16="http://schemas.microsoft.com/office/drawing/2014/main" id="{06F08D11-37DF-4279-8036-4965EFD45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49" y="1771650"/>
            <a:ext cx="2365794" cy="2387360"/>
          </a:xfrm>
          <a:prstGeom prst="rect">
            <a:avLst/>
          </a:prstGeom>
        </p:spPr>
      </p:pic>
      <p:sp>
        <p:nvSpPr>
          <p:cNvPr id="2" name="Google Shape;168;p3">
            <a:extLst>
              <a:ext uri="{FF2B5EF4-FFF2-40B4-BE49-F238E27FC236}">
                <a16:creationId xmlns:a16="http://schemas.microsoft.com/office/drawing/2014/main" id="{BB11A9D6-997F-42D9-B140-30771C5FC1A6}"/>
              </a:ext>
            </a:extLst>
          </p:cNvPr>
          <p:cNvSpPr txBox="1"/>
          <p:nvPr/>
        </p:nvSpPr>
        <p:spPr>
          <a:xfrm>
            <a:off x="3746515" y="1286226"/>
            <a:ext cx="4803561" cy="3222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1" algn="just">
              <a:buSzPts val="1600"/>
            </a:pPr>
            <a:r>
              <a:rPr lang="en-US" sz="28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Cientista</a:t>
            </a:r>
            <a:r>
              <a:rPr lang="en-US" sz="28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de dados</a:t>
            </a:r>
            <a:endParaRPr lang="en-US" sz="2800" b="1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lvl="1" algn="just">
              <a:buSzPts val="1600"/>
            </a:pPr>
            <a:endParaRPr lang="en-US" sz="200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  <a:p>
            <a:pPr marL="419100" lvl="1" indent="-342900">
              <a:buSzPts val="1600"/>
              <a:buChar char="•"/>
            </a:pPr>
            <a:r>
              <a:rPr lang="en-US" sz="200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Modelagem</a:t>
            </a:r>
            <a:endParaRPr lang="en-US" sz="200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  <a:p>
            <a:pPr marL="419100" lvl="1" indent="-342900">
              <a:buSzPts val="1600"/>
              <a:buChar char="•"/>
            </a:pP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Reconhecimento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de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padrões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/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Predição</a:t>
            </a:r>
            <a:endParaRPr lang="en-US" sz="200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  <a:p>
            <a:pPr marL="76200" lvl="1">
              <a:buSzPts val="1600"/>
            </a:pPr>
            <a:endParaRPr lang="en-US" sz="2000">
              <a:solidFill>
                <a:srgbClr val="040A24"/>
              </a:solidFill>
              <a:latin typeface="Calibri"/>
              <a:cs typeface="Calibri"/>
            </a:endParaRPr>
          </a:p>
          <a:p>
            <a:pPr marL="76200" lvl="1"/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Busca</a:t>
            </a:r>
            <a:r>
              <a:rPr lang="en-US" sz="2000" dirty="0">
                <a:solidFill>
                  <a:srgbClr val="040A24"/>
                </a:solidFill>
                <a:latin typeface="Calibri"/>
                <a:cs typeface="Calibri"/>
              </a:rPr>
              <a:t> responder </a:t>
            </a:r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perguntas</a:t>
            </a:r>
            <a:r>
              <a:rPr lang="en-US" sz="2000" dirty="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atreladas</a:t>
            </a:r>
            <a:r>
              <a:rPr lang="en-US" sz="2000" dirty="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ao</a:t>
            </a:r>
            <a:r>
              <a:rPr lang="en-US" sz="2000" dirty="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contexto</a:t>
            </a:r>
            <a:r>
              <a:rPr lang="en-US" sz="2000" dirty="0">
                <a:solidFill>
                  <a:srgbClr val="040A24"/>
                </a:solidFill>
                <a:latin typeface="Calibri"/>
                <a:cs typeface="Calibri"/>
              </a:rPr>
              <a:t> do </a:t>
            </a:r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negócio</a:t>
            </a:r>
            <a:r>
              <a:rPr lang="en-US" sz="2000" dirty="0">
                <a:solidFill>
                  <a:srgbClr val="040A24"/>
                </a:solidFill>
                <a:latin typeface="Calibri"/>
                <a:cs typeface="Calibri"/>
              </a:rPr>
              <a:t>. </a:t>
            </a:r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Buscando</a:t>
            </a:r>
            <a:r>
              <a:rPr lang="en-US" sz="2000" dirty="0">
                <a:solidFill>
                  <a:srgbClr val="040A24"/>
                </a:solidFill>
                <a:latin typeface="Calibri"/>
                <a:cs typeface="Calibri"/>
              </a:rPr>
              <a:t> insights </a:t>
            </a:r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através</a:t>
            </a:r>
            <a:r>
              <a:rPr lang="en-US" sz="2000" dirty="0">
                <a:solidFill>
                  <a:srgbClr val="040A24"/>
                </a:solidFill>
                <a:latin typeface="Calibri"/>
                <a:cs typeface="Calibri"/>
              </a:rPr>
              <a:t> de </a:t>
            </a:r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técnicas</a:t>
            </a:r>
            <a:r>
              <a:rPr lang="en-US" sz="2000" dirty="0">
                <a:solidFill>
                  <a:srgbClr val="040A24"/>
                </a:solidFill>
                <a:latin typeface="Calibri"/>
                <a:cs typeface="Calibri"/>
              </a:rPr>
              <a:t> de </a:t>
            </a:r>
            <a:r>
              <a:rPr lang="en-US" sz="2000" dirty="0" err="1">
                <a:solidFill>
                  <a:srgbClr val="040A24"/>
                </a:solidFill>
                <a:latin typeface="Calibri"/>
                <a:cs typeface="Calibri"/>
              </a:rPr>
              <a:t>modelagem</a:t>
            </a:r>
            <a:endParaRPr lang="en-US" sz="2000" dirty="0">
              <a:solidFill>
                <a:srgbClr val="040A24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7301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Mercado de data</a:t>
            </a:r>
            <a:endParaRPr lang="en-US"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12</a:t>
            </a:fld>
            <a:r>
              <a:rPr lang="en-US"/>
              <a:t>]</a:t>
            </a:r>
            <a:endParaRPr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711F25F2-B50D-4AC8-AA89-200A2EF780E0}"/>
              </a:ext>
            </a:extLst>
          </p:cNvPr>
          <p:cNvSpPr/>
          <p:nvPr/>
        </p:nvSpPr>
        <p:spPr>
          <a:xfrm>
            <a:off x="945574" y="4431722"/>
            <a:ext cx="7138553" cy="32211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bg1"/>
                </a:solidFill>
                <a:cs typeface="Arial"/>
              </a:rPr>
              <a:t>Analista de dados</a:t>
            </a:r>
            <a:endParaRPr lang="pt-BR"/>
          </a:p>
        </p:txBody>
      </p:sp>
      <p:pic>
        <p:nvPicPr>
          <p:cNvPr id="6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26D318C4-CE3C-4E40-937B-8D26A8002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49" y="1782432"/>
            <a:ext cx="2290314" cy="2311880"/>
          </a:xfrm>
          <a:prstGeom prst="rect">
            <a:avLst/>
          </a:prstGeom>
        </p:spPr>
      </p:pic>
      <p:sp>
        <p:nvSpPr>
          <p:cNvPr id="2" name="Google Shape;168;p3">
            <a:extLst>
              <a:ext uri="{FF2B5EF4-FFF2-40B4-BE49-F238E27FC236}">
                <a16:creationId xmlns:a16="http://schemas.microsoft.com/office/drawing/2014/main" id="{AE3D169A-0663-42B6-832D-AD9B03D0F0CE}"/>
              </a:ext>
            </a:extLst>
          </p:cNvPr>
          <p:cNvSpPr txBox="1"/>
          <p:nvPr/>
        </p:nvSpPr>
        <p:spPr>
          <a:xfrm>
            <a:off x="3746515" y="1286226"/>
            <a:ext cx="4803561" cy="3222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1" algn="just">
              <a:buSzPts val="1600"/>
            </a:pPr>
            <a:r>
              <a:rPr lang="en-US" sz="2800" b="1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Analista</a:t>
            </a:r>
            <a:r>
              <a:rPr lang="en-US" sz="2800" b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de dados</a:t>
            </a:r>
            <a:endParaRPr lang="en-US" sz="2800" b="1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lvl="1" algn="just">
              <a:buSzPts val="1600"/>
            </a:pPr>
            <a:endParaRPr lang="en-US" sz="200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  <a:p>
            <a:pPr marL="419100" lvl="1" indent="-342900">
              <a:buSzPts val="1600"/>
              <a:buChar char="•"/>
            </a:pP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Criação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de dashboards</a:t>
            </a:r>
            <a:endParaRPr lang="en-US"/>
          </a:p>
          <a:p>
            <a:pPr marL="419100" lvl="1" indent="-342900">
              <a:buSzPts val="1600"/>
              <a:buChar char="•"/>
            </a:pP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Apresentação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visual dos dados</a:t>
            </a:r>
          </a:p>
          <a:p>
            <a:pPr marL="76200" lvl="1">
              <a:buSzPts val="1600"/>
            </a:pPr>
            <a:endParaRPr lang="en-US" sz="2000">
              <a:solidFill>
                <a:srgbClr val="040A24"/>
              </a:solidFill>
              <a:latin typeface="Calibri"/>
              <a:cs typeface="Calibri"/>
            </a:endParaRPr>
          </a:p>
          <a:p>
            <a:pPr marL="76200" lvl="1"/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Busca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entender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o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comportamento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do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negócio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a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partir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dos dados.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Realiza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o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diagnóstico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,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identifica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possíveis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motivos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para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comportamentos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e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verifica</a:t>
            </a: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 </a:t>
            </a:r>
            <a:r>
              <a:rPr lang="en-US" sz="2000" err="1">
                <a:solidFill>
                  <a:srgbClr val="040A24"/>
                </a:solidFill>
                <a:latin typeface="Calibri"/>
                <a:cs typeface="Calibri"/>
              </a:rPr>
              <a:t>métricas</a:t>
            </a:r>
            <a:endParaRPr lang="en-US" sz="2000">
              <a:solidFill>
                <a:srgbClr val="040A24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60839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Mercado de data</a:t>
            </a:r>
            <a:endParaRPr lang="en-US"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13</a:t>
            </a:fld>
            <a:r>
              <a:rPr lang="en-US"/>
              <a:t>]</a:t>
            </a:r>
            <a:endParaRPr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711F25F2-B50D-4AC8-AA89-200A2EF780E0}"/>
              </a:ext>
            </a:extLst>
          </p:cNvPr>
          <p:cNvSpPr/>
          <p:nvPr/>
        </p:nvSpPr>
        <p:spPr>
          <a:xfrm>
            <a:off x="945574" y="4431722"/>
            <a:ext cx="7138553" cy="32211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rgbClr val="0C5ADB"/>
                </a:solidFill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Perfil de profissional em data</a:t>
            </a:r>
            <a:endParaRPr lang="pt-BR">
              <a:solidFill>
                <a:srgbClr val="0C5ADB"/>
              </a:solidFill>
            </a:endParaRPr>
          </a:p>
        </p:txBody>
      </p:sp>
      <p:pic>
        <p:nvPicPr>
          <p:cNvPr id="3" name="Imagem 4">
            <a:extLst>
              <a:ext uri="{FF2B5EF4-FFF2-40B4-BE49-F238E27FC236}">
                <a16:creationId xmlns:a16="http://schemas.microsoft.com/office/drawing/2014/main" id="{06F08D11-37DF-4279-8036-4965EFD45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518" y="2863530"/>
            <a:ext cx="1112968" cy="1123751"/>
          </a:xfrm>
          <a:prstGeom prst="rect">
            <a:avLst/>
          </a:prstGeom>
        </p:spPr>
      </p:pic>
      <p:pic>
        <p:nvPicPr>
          <p:cNvPr id="5" name="Imagem 5" descr="Ícone&#10;&#10;Descrição gerada automaticamente">
            <a:extLst>
              <a:ext uri="{FF2B5EF4-FFF2-40B4-BE49-F238E27FC236}">
                <a16:creationId xmlns:a16="http://schemas.microsoft.com/office/drawing/2014/main" id="{38E5CC9C-956D-4E34-9353-203DE0ECD2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094" y="1487697"/>
            <a:ext cx="1165884" cy="1176667"/>
          </a:xfrm>
          <a:prstGeom prst="rect">
            <a:avLst/>
          </a:prstGeom>
        </p:spPr>
      </p:pic>
      <p:pic>
        <p:nvPicPr>
          <p:cNvPr id="6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26D318C4-CE3C-4E40-937B-8D26A80020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23381" y="2131482"/>
            <a:ext cx="1229385" cy="1240168"/>
          </a:xfrm>
          <a:prstGeom prst="rect">
            <a:avLst/>
          </a:prstGeom>
        </p:spPr>
      </p:pic>
      <p:sp>
        <p:nvSpPr>
          <p:cNvPr id="7" name="Google Shape;168;p3">
            <a:extLst>
              <a:ext uri="{FF2B5EF4-FFF2-40B4-BE49-F238E27FC236}">
                <a16:creationId xmlns:a16="http://schemas.microsoft.com/office/drawing/2014/main" id="{4247B0B9-5785-D46C-7B0F-8BF0E9314F35}"/>
              </a:ext>
            </a:extLst>
          </p:cNvPr>
          <p:cNvSpPr txBox="1"/>
          <p:nvPr/>
        </p:nvSpPr>
        <p:spPr>
          <a:xfrm>
            <a:off x="3746515" y="1286226"/>
            <a:ext cx="4803561" cy="3222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1" algn="just">
              <a:buSzPts val="1600"/>
            </a:pPr>
            <a:r>
              <a:rPr lang="en-US" sz="2800" b="1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Outras</a:t>
            </a:r>
            <a:r>
              <a:rPr lang="en-US" sz="2800" b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800" b="1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carreiras</a:t>
            </a:r>
            <a:endParaRPr lang="en-US" sz="2800" b="1" err="1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lvl="1" algn="just">
              <a:buSzPts val="1600"/>
            </a:pPr>
            <a:endParaRPr lang="en-US" sz="2000">
              <a:solidFill>
                <a:srgbClr val="040A24"/>
              </a:solidFill>
              <a:latin typeface="Calibri"/>
              <a:cs typeface="Calibri"/>
            </a:endParaRPr>
          </a:p>
          <a:p>
            <a:pPr marL="419100" lvl="1" indent="-342900">
              <a:buSzPts val="1600"/>
              <a:buChar char="•"/>
            </a:pP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BI – Business Intelligence Analyst</a:t>
            </a:r>
          </a:p>
          <a:p>
            <a:pPr marL="419100" lvl="1" indent="-342900">
              <a:buSzPts val="1600"/>
              <a:buChar char="•"/>
            </a:pP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Logistic |Marketing ... Analyst</a:t>
            </a:r>
          </a:p>
          <a:p>
            <a:pPr marL="419100" lvl="1" indent="-342900">
              <a:buSzPts val="1600"/>
              <a:buChar char="•"/>
            </a:pP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Machine Learning Engineer</a:t>
            </a:r>
          </a:p>
          <a:p>
            <a:pPr marL="419100" lvl="1" indent="-342900">
              <a:buSzPts val="1600"/>
              <a:buChar char="•"/>
            </a:pPr>
            <a:r>
              <a:rPr lang="en-US" sz="2000">
                <a:solidFill>
                  <a:srgbClr val="040A24"/>
                </a:solidFill>
                <a:latin typeface="Calibri"/>
                <a:cs typeface="Calibri"/>
              </a:rPr>
              <a:t>Data Architect</a:t>
            </a:r>
          </a:p>
        </p:txBody>
      </p:sp>
    </p:spTree>
    <p:extLst>
      <p:ext uri="{BB962C8B-B14F-4D97-AF65-F5344CB8AC3E}">
        <p14:creationId xmlns:p14="http://schemas.microsoft.com/office/powerpoint/2010/main" val="3319620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/>
          <p:nvPr/>
        </p:nvSpPr>
        <p:spPr>
          <a:xfrm>
            <a:off x="565525" y="3822631"/>
            <a:ext cx="7410300" cy="8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// Power BI Analyst</a:t>
            </a: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596141" y="1905441"/>
            <a:ext cx="7410300" cy="1330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3950" b="1" dirty="0">
                <a:solidFill>
                  <a:srgbClr val="EA4E60"/>
                </a:solidFill>
                <a:latin typeface="Century Gothic"/>
              </a:rPr>
              <a:t>Business Intelligence e </a:t>
            </a:r>
            <a:r>
              <a:rPr lang="en-US" sz="3950" b="1" dirty="0" err="1">
                <a:solidFill>
                  <a:srgbClr val="EA4E60"/>
                </a:solidFill>
                <a:latin typeface="Century Gothic"/>
              </a:rPr>
              <a:t>sua</a:t>
            </a:r>
            <a:r>
              <a:rPr lang="en-US" sz="3950" b="1" dirty="0">
                <a:solidFill>
                  <a:srgbClr val="EA4E60"/>
                </a:solidFill>
                <a:latin typeface="Century Gothic"/>
              </a:rPr>
              <a:t> </a:t>
            </a:r>
            <a:r>
              <a:rPr lang="en-US" sz="3950" b="1" dirty="0" err="1">
                <a:solidFill>
                  <a:srgbClr val="EA4E60"/>
                </a:solidFill>
                <a:latin typeface="Century Gothic"/>
              </a:rPr>
              <a:t>Matéria</a:t>
            </a:r>
            <a:r>
              <a:rPr lang="en-US" sz="3950" b="1" dirty="0">
                <a:solidFill>
                  <a:srgbClr val="EA4E60"/>
                </a:solidFill>
                <a:latin typeface="Century Gothic"/>
              </a:rPr>
              <a:t> Prima: Dados</a:t>
            </a:r>
          </a:p>
        </p:txBody>
      </p:sp>
      <p:pic>
        <p:nvPicPr>
          <p:cNvPr id="108" name="Google Shape;10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7" y="120128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/>
              <a:t>14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539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Dados X Info X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Conhecimento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15</a:t>
            </a:fld>
            <a:r>
              <a:rPr lang="en-US"/>
              <a:t>]</a:t>
            </a:r>
            <a:endParaRPr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8ED7BEF-DEAD-5F44-673F-25221CD68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035" y="1706570"/>
            <a:ext cx="5396592" cy="297541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7D3AE90-8C6C-BB42-A5C9-8A25E730AD3E}"/>
              </a:ext>
            </a:extLst>
          </p:cNvPr>
          <p:cNvSpPr/>
          <p:nvPr/>
        </p:nvSpPr>
        <p:spPr>
          <a:xfrm>
            <a:off x="1257299" y="2951388"/>
            <a:ext cx="1122590" cy="377599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  <a:cs typeface="Arial"/>
              </a:rPr>
              <a:t>Dados</a:t>
            </a:r>
            <a:endParaRPr lang="en-US">
              <a:solidFill>
                <a:schemeClr val="tx1"/>
              </a:solidFill>
              <a:cs typeface="Arial"/>
            </a:endParaRPr>
          </a:p>
        </p:txBody>
      </p:sp>
      <p:sp>
        <p:nvSpPr>
          <p:cNvPr id="7" name="Arrow: Curved Up 6">
            <a:extLst>
              <a:ext uri="{FF2B5EF4-FFF2-40B4-BE49-F238E27FC236}">
                <a16:creationId xmlns:a16="http://schemas.microsoft.com/office/drawing/2014/main" id="{B468A8B9-D34E-A8CE-FF55-E853582312F9}"/>
              </a:ext>
            </a:extLst>
          </p:cNvPr>
          <p:cNvSpPr/>
          <p:nvPr/>
        </p:nvSpPr>
        <p:spPr>
          <a:xfrm rot="1440000">
            <a:off x="1307656" y="3912436"/>
            <a:ext cx="2490106" cy="765400"/>
          </a:xfrm>
          <a:prstGeom prst="curvedUp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F5455C0-07E0-F298-73D0-B44B11C6E42E}"/>
              </a:ext>
            </a:extLst>
          </p:cNvPr>
          <p:cNvSpPr/>
          <p:nvPr/>
        </p:nvSpPr>
        <p:spPr>
          <a:xfrm>
            <a:off x="4972048" y="4523014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cs typeface="Arial"/>
              </a:rPr>
              <a:t>Informações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64E2321-98E4-47AB-49B0-375AFE97A7B3}"/>
              </a:ext>
            </a:extLst>
          </p:cNvPr>
          <p:cNvSpPr/>
          <p:nvPr/>
        </p:nvSpPr>
        <p:spPr>
          <a:xfrm>
            <a:off x="6982503" y="1512434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cs typeface="Arial"/>
              </a:rPr>
              <a:t>Conhecimento</a:t>
            </a:r>
          </a:p>
        </p:txBody>
      </p:sp>
      <p:sp>
        <p:nvSpPr>
          <p:cNvPr id="10" name="Arrow: Curved Up 9">
            <a:extLst>
              <a:ext uri="{FF2B5EF4-FFF2-40B4-BE49-F238E27FC236}">
                <a16:creationId xmlns:a16="http://schemas.microsoft.com/office/drawing/2014/main" id="{96505003-A924-DF82-1A5E-BFE20FFB8600}"/>
              </a:ext>
            </a:extLst>
          </p:cNvPr>
          <p:cNvSpPr/>
          <p:nvPr/>
        </p:nvSpPr>
        <p:spPr>
          <a:xfrm rot="19380000">
            <a:off x="5061523" y="3663235"/>
            <a:ext cx="1714499" cy="479650"/>
          </a:xfrm>
          <a:prstGeom prst="curvedUp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80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Exemplo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16</a:t>
            </a:fld>
            <a:r>
              <a:rPr lang="en-US"/>
              <a:t>]</a:t>
            </a:r>
            <a:endParaRPr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8ED7BEF-DEAD-5F44-673F-25221CD68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035" y="1706570"/>
            <a:ext cx="5396592" cy="297541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7D3AE90-8C6C-BB42-A5C9-8A25E730AD3E}"/>
              </a:ext>
            </a:extLst>
          </p:cNvPr>
          <p:cNvSpPr/>
          <p:nvPr/>
        </p:nvSpPr>
        <p:spPr>
          <a:xfrm>
            <a:off x="1257299" y="2951388"/>
            <a:ext cx="1122590" cy="377599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  <a:cs typeface="Arial"/>
              </a:rPr>
              <a:t>Dados</a:t>
            </a:r>
            <a:endParaRPr lang="en-US">
              <a:solidFill>
                <a:schemeClr val="tx1"/>
              </a:solidFill>
              <a:cs typeface="Arial"/>
            </a:endParaRPr>
          </a:p>
        </p:txBody>
      </p:sp>
      <p:sp>
        <p:nvSpPr>
          <p:cNvPr id="7" name="Arrow: Curved Up 6">
            <a:extLst>
              <a:ext uri="{FF2B5EF4-FFF2-40B4-BE49-F238E27FC236}">
                <a16:creationId xmlns:a16="http://schemas.microsoft.com/office/drawing/2014/main" id="{B468A8B9-D34E-A8CE-FF55-E853582312F9}"/>
              </a:ext>
            </a:extLst>
          </p:cNvPr>
          <p:cNvSpPr/>
          <p:nvPr/>
        </p:nvSpPr>
        <p:spPr>
          <a:xfrm rot="1440000">
            <a:off x="1307656" y="3912436"/>
            <a:ext cx="2490106" cy="765400"/>
          </a:xfrm>
          <a:prstGeom prst="curvedUp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F5455C0-07E0-F298-73D0-B44B11C6E42E}"/>
              </a:ext>
            </a:extLst>
          </p:cNvPr>
          <p:cNvSpPr/>
          <p:nvPr/>
        </p:nvSpPr>
        <p:spPr>
          <a:xfrm>
            <a:off x="4972048" y="4523014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cs typeface="Arial"/>
              </a:rPr>
              <a:t>Informações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64E2321-98E4-47AB-49B0-375AFE97A7B3}"/>
              </a:ext>
            </a:extLst>
          </p:cNvPr>
          <p:cNvSpPr/>
          <p:nvPr/>
        </p:nvSpPr>
        <p:spPr>
          <a:xfrm>
            <a:off x="6982503" y="1512434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cs typeface="Arial"/>
              </a:rPr>
              <a:t>Conhecimento</a:t>
            </a:r>
          </a:p>
        </p:txBody>
      </p:sp>
      <p:sp>
        <p:nvSpPr>
          <p:cNvPr id="10" name="Arrow: Curved Up 9">
            <a:extLst>
              <a:ext uri="{FF2B5EF4-FFF2-40B4-BE49-F238E27FC236}">
                <a16:creationId xmlns:a16="http://schemas.microsoft.com/office/drawing/2014/main" id="{96505003-A924-DF82-1A5E-BFE20FFB8600}"/>
              </a:ext>
            </a:extLst>
          </p:cNvPr>
          <p:cNvSpPr/>
          <p:nvPr/>
        </p:nvSpPr>
        <p:spPr>
          <a:xfrm rot="19380000">
            <a:off x="5061523" y="3663235"/>
            <a:ext cx="1714499" cy="479650"/>
          </a:xfrm>
          <a:prstGeom prst="curvedUp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088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Dados X Info X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Conhecimento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17</a:t>
            </a:fld>
            <a:r>
              <a:rPr lang="en-US"/>
              <a:t>]</a:t>
            </a:r>
            <a:endParaRPr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8ED7BEF-DEAD-5F44-673F-25221CD68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946" y="2298480"/>
            <a:ext cx="2804433" cy="1536457"/>
          </a:xfrm>
          <a:prstGeom prst="rect">
            <a:avLst/>
          </a:prstGeom>
        </p:spPr>
      </p:pic>
      <p:sp>
        <p:nvSpPr>
          <p:cNvPr id="3" name="Google Shape;86;g116295da5bc_0_62">
            <a:extLst>
              <a:ext uri="{FF2B5EF4-FFF2-40B4-BE49-F238E27FC236}">
                <a16:creationId xmlns:a16="http://schemas.microsoft.com/office/drawing/2014/main" id="{D1259112-E26C-8B18-457C-135D460A4172}"/>
              </a:ext>
            </a:extLst>
          </p:cNvPr>
          <p:cNvSpPr txBox="1"/>
          <p:nvPr/>
        </p:nvSpPr>
        <p:spPr>
          <a:xfrm>
            <a:off x="565525" y="2445905"/>
            <a:ext cx="4896846" cy="140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SzPts val="2400"/>
              <a:buFont typeface="Arial,Sans-Serif"/>
              <a:buChar char="•"/>
            </a:pPr>
            <a:r>
              <a:rPr lang="en-US" sz="2000" b="1" dirty="0">
                <a:solidFill>
                  <a:srgbClr val="040A24"/>
                </a:solidFill>
                <a:latin typeface="Calibri"/>
                <a:ea typeface="Calibri"/>
              </a:rPr>
              <a:t>Dados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</a:rPr>
              <a:t>: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</a:rPr>
              <a:t>não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</a:rPr>
              <a:t>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</a:rPr>
              <a:t>possuem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</a:rPr>
              <a:t> valor –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</a:rPr>
              <a:t>qualquer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</a:rPr>
              <a:t>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</a:rPr>
              <a:t>tipo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</a:rPr>
              <a:t> de dados</a:t>
            </a:r>
          </a:p>
          <a:p>
            <a:pPr marL="419100" indent="-342900" algn="just">
              <a:buSzPts val="2400"/>
              <a:buFont typeface="Arial,Sans-Serif"/>
              <a:buChar char="•"/>
            </a:pPr>
            <a:r>
              <a:rPr lang="en-US" sz="2000" b="1" dirty="0" err="1">
                <a:solidFill>
                  <a:srgbClr val="040A24"/>
                </a:solidFill>
                <a:latin typeface="Calibri"/>
                <a:ea typeface="Calibri"/>
              </a:rPr>
              <a:t>Informação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</a:rPr>
              <a:t>: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</a:rPr>
              <a:t>representação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</a:rPr>
              <a:t> do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</a:rPr>
              <a:t>cenário</a:t>
            </a:r>
          </a:p>
          <a:p>
            <a:pPr marL="419100" indent="-342900" algn="just">
              <a:buSzPts val="2400"/>
              <a:buFont typeface="Arial,Sans-Serif"/>
              <a:buChar char="•"/>
            </a:pPr>
            <a:r>
              <a:rPr lang="en-US" sz="2000" b="1" dirty="0" err="1">
                <a:solidFill>
                  <a:srgbClr val="040A24"/>
                </a:solidFill>
                <a:latin typeface="Calibri"/>
                <a:ea typeface="Calibri"/>
              </a:rPr>
              <a:t>Conhecimento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</a:rPr>
              <a:t>: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</a:rPr>
              <a:t>compreensão</a:t>
            </a:r>
            <a:r>
              <a:rPr lang="en-US" sz="2000" dirty="0">
                <a:solidFill>
                  <a:srgbClr val="040A24"/>
                </a:solidFill>
                <a:latin typeface="Calibri"/>
                <a:ea typeface="Calibri"/>
              </a:rPr>
              <a:t> de um </a:t>
            </a:r>
            <a:r>
              <a:rPr lang="en-US" sz="2000" dirty="0" err="1">
                <a:solidFill>
                  <a:srgbClr val="040A24"/>
                </a:solidFill>
                <a:latin typeface="Calibri"/>
                <a:ea typeface="Calibri"/>
              </a:rPr>
              <a:t>contexto</a:t>
            </a:r>
            <a:endParaRPr lang="en-US" sz="2000" dirty="0">
              <a:solidFill>
                <a:srgbClr val="040A24"/>
              </a:solidFill>
              <a:latin typeface="Calibri"/>
              <a:ea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12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7D71015F-66F9-7D68-BE30-2568F4CB010C}"/>
              </a:ext>
            </a:extLst>
          </p:cNvPr>
          <p:cNvSpPr/>
          <p:nvPr/>
        </p:nvSpPr>
        <p:spPr>
          <a:xfrm>
            <a:off x="459894" y="3115245"/>
            <a:ext cx="8409214" cy="58170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Dados X Info X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Conhecimento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18</a:t>
            </a:fld>
            <a:r>
              <a:rPr lang="en-US"/>
              <a:t>]</a:t>
            </a:r>
            <a:endParaRPr/>
          </a:p>
        </p:txBody>
      </p:sp>
      <p:pic>
        <p:nvPicPr>
          <p:cNvPr id="3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450DD4C3-671D-CD05-4AC8-104483A4C1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02" r="305" b="-539"/>
          <a:stretch/>
        </p:blipFill>
        <p:spPr>
          <a:xfrm>
            <a:off x="1332819" y="1983921"/>
            <a:ext cx="6662093" cy="2736499"/>
          </a:xfrm>
          <a:prstGeom prst="rect">
            <a:avLst/>
          </a:prstGeom>
        </p:spPr>
      </p:pic>
      <p:pic>
        <p:nvPicPr>
          <p:cNvPr id="12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57437CE3-BEC6-2C6A-D76F-B14956F308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954" t="4851" r="2595" b="72703"/>
          <a:stretch/>
        </p:blipFill>
        <p:spPr>
          <a:xfrm>
            <a:off x="240846" y="1340457"/>
            <a:ext cx="2101672" cy="85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844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Dados X Info X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Conhecimento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19</a:t>
            </a:fld>
            <a:r>
              <a:rPr lang="en-US"/>
              <a:t>]</a:t>
            </a:r>
            <a:endParaRPr/>
          </a:p>
        </p:txBody>
      </p:sp>
      <p:pic>
        <p:nvPicPr>
          <p:cNvPr id="4" name="Imagem 2" descr="Mulher de negócios com as mãos na cabeça">
            <a:extLst>
              <a:ext uri="{FF2B5EF4-FFF2-40B4-BE49-F238E27FC236}">
                <a16:creationId xmlns:a16="http://schemas.microsoft.com/office/drawing/2014/main" id="{4B8F7548-AA6A-12E4-5AF2-240A138A16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803" r="680" b="68586"/>
          <a:stretch/>
        </p:blipFill>
        <p:spPr>
          <a:xfrm>
            <a:off x="5374036" y="3329297"/>
            <a:ext cx="2334092" cy="1799413"/>
          </a:xfrm>
          <a:prstGeom prst="rect">
            <a:avLst/>
          </a:prstGeom>
        </p:spPr>
      </p:pic>
      <p:sp>
        <p:nvSpPr>
          <p:cNvPr id="7" name="Balão de Pensamento: Nuvem 2">
            <a:extLst>
              <a:ext uri="{FF2B5EF4-FFF2-40B4-BE49-F238E27FC236}">
                <a16:creationId xmlns:a16="http://schemas.microsoft.com/office/drawing/2014/main" id="{751C03B3-3170-D44A-94CB-1C2B36C09C44}"/>
              </a:ext>
            </a:extLst>
          </p:cNvPr>
          <p:cNvSpPr/>
          <p:nvPr/>
        </p:nvSpPr>
        <p:spPr>
          <a:xfrm>
            <a:off x="5588030" y="1672939"/>
            <a:ext cx="3245688" cy="1466490"/>
          </a:xfrm>
          <a:prstGeom prst="cloudCallou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1600" dirty="0">
                <a:solidFill>
                  <a:schemeClr val="tx1"/>
                </a:solidFill>
                <a:cs typeface="Arial"/>
              </a:rPr>
              <a:t>E além disso.... e a </a:t>
            </a:r>
            <a:r>
              <a:rPr lang="pt-BR" sz="1600" b="1" dirty="0">
                <a:solidFill>
                  <a:schemeClr val="tx1"/>
                </a:solidFill>
                <a:cs typeface="Arial"/>
              </a:rPr>
              <a:t>Inteligência</a:t>
            </a:r>
            <a:r>
              <a:rPr lang="pt-BR" sz="1600" dirty="0">
                <a:solidFill>
                  <a:schemeClr val="tx1"/>
                </a:solidFill>
                <a:cs typeface="Arial"/>
              </a:rPr>
              <a:t>?</a:t>
            </a:r>
          </a:p>
        </p:txBody>
      </p:sp>
      <p:pic>
        <p:nvPicPr>
          <p:cNvPr id="8" name="Picture 8" descr="A picture containing icon&#10;&#10;Description automatically generated">
            <a:extLst>
              <a:ext uri="{FF2B5EF4-FFF2-40B4-BE49-F238E27FC236}">
                <a16:creationId xmlns:a16="http://schemas.microsoft.com/office/drawing/2014/main" id="{A3FB9673-CBF9-0335-7D01-EC5FDED2E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730" y="1528683"/>
            <a:ext cx="4376057" cy="342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414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Geral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</a:t>
            </a:fld>
            <a:r>
              <a:rPr lang="en-US"/>
              <a:t>]</a:t>
            </a:r>
            <a:endParaRPr/>
          </a:p>
        </p:txBody>
      </p:sp>
      <p:pic>
        <p:nvPicPr>
          <p:cNvPr id="7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301A202-BD5F-F401-9306-7D522F61B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871" y="2044911"/>
            <a:ext cx="3906611" cy="2176269"/>
          </a:xfrm>
          <a:prstGeom prst="rect">
            <a:avLst/>
          </a:prstGeom>
        </p:spPr>
      </p:pic>
      <p:sp>
        <p:nvSpPr>
          <p:cNvPr id="11" name="Google Shape;86;g116295da5bc_0_62">
            <a:extLst>
              <a:ext uri="{FF2B5EF4-FFF2-40B4-BE49-F238E27FC236}">
                <a16:creationId xmlns:a16="http://schemas.microsoft.com/office/drawing/2014/main" id="{E8A1B8CD-E02E-B7A2-4FB2-6F16581FB4CC}"/>
              </a:ext>
            </a:extLst>
          </p:cNvPr>
          <p:cNvSpPr txBox="1"/>
          <p:nvPr/>
        </p:nvSpPr>
        <p:spPr>
          <a:xfrm>
            <a:off x="545114" y="1879027"/>
            <a:ext cx="4243702" cy="2504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SzPts val="2400"/>
              <a:buFont typeface="Arial,Sans-Serif"/>
              <a:buChar char="•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</a:rPr>
              <a:t>Pensamento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</a:rPr>
              <a:t>Analítico</a:t>
            </a:r>
            <a:endParaRPr lang="en-US" sz="2400">
              <a:solidFill>
                <a:srgbClr val="040A24"/>
              </a:solidFill>
              <a:latin typeface="Calibri"/>
              <a:ea typeface="Calibri"/>
            </a:endParaRPr>
          </a:p>
          <a:p>
            <a:pPr marL="419100" indent="-342900" algn="just">
              <a:buSzPts val="2400"/>
              <a:buFont typeface="Arial,Sans-Serif"/>
              <a:buChar char="•"/>
            </a:pP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</a:rPr>
              <a:t>SQL Analytics</a:t>
            </a:r>
          </a:p>
          <a:p>
            <a:pPr marL="419100" indent="-342900" algn="just">
              <a:buSzPts val="2400"/>
              <a:buFont typeface="Arial,Sans-Serif"/>
              <a:buChar char="•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</a:rPr>
              <a:t>Extração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</a:rPr>
              <a:t> e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</a:rPr>
              <a:t>Análise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</a:rPr>
              <a:t> de Dados</a:t>
            </a:r>
            <a:endParaRPr lang="en-US"/>
          </a:p>
          <a:p>
            <a:pPr marL="419100" indent="-342900" algn="just">
              <a:buSzPts val="2400"/>
              <a:buFont typeface="Arial,Sans-Serif"/>
              <a:buChar char="•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</a:rPr>
              <a:t>Conhecimento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</a:rPr>
              <a:t>em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</a:rPr>
              <a:t>processo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</a:rPr>
              <a:t> de ETL</a:t>
            </a:r>
          </a:p>
          <a:p>
            <a:pPr marL="419100" indent="-342900" algn="just">
              <a:buSzPts val="2400"/>
              <a:buFont typeface="Arial,Sans-Serif"/>
              <a:buChar char="•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</a:rPr>
              <a:t>Introduação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</a:rPr>
              <a:t>ao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</a:rPr>
              <a:t> Power BI</a:t>
            </a:r>
          </a:p>
        </p:txBody>
      </p:sp>
    </p:spTree>
    <p:extLst>
      <p:ext uri="{BB962C8B-B14F-4D97-AF65-F5344CB8AC3E}">
        <p14:creationId xmlns:p14="http://schemas.microsoft.com/office/powerpoint/2010/main" val="2401057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4" descr="A picture containing text, clipart, light, vector graphics&#10;&#10;Description automatically generated">
            <a:extLst>
              <a:ext uri="{FF2B5EF4-FFF2-40B4-BE49-F238E27FC236}">
                <a16:creationId xmlns:a16="http://schemas.microsoft.com/office/drawing/2014/main" id="{15BE3737-6BF9-03E1-FD49-DBE92B6FB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042" y="1414282"/>
            <a:ext cx="1215247" cy="1096454"/>
          </a:xfrm>
          <a:prstGeom prst="rect">
            <a:avLst/>
          </a:prstGeom>
        </p:spPr>
      </p:pic>
      <p:pic>
        <p:nvPicPr>
          <p:cNvPr id="11" name="Picture 12" descr="A picture containing icon&#10;&#10;Description automatically generated">
            <a:extLst>
              <a:ext uri="{FF2B5EF4-FFF2-40B4-BE49-F238E27FC236}">
                <a16:creationId xmlns:a16="http://schemas.microsoft.com/office/drawing/2014/main" id="{1E7F6473-47CE-9663-34F6-11AAD6508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498" y="3863736"/>
            <a:ext cx="1562100" cy="127635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7D71015F-66F9-7D68-BE30-2568F4CB010C}"/>
              </a:ext>
            </a:extLst>
          </p:cNvPr>
          <p:cNvSpPr/>
          <p:nvPr/>
        </p:nvSpPr>
        <p:spPr>
          <a:xfrm>
            <a:off x="373630" y="3298556"/>
            <a:ext cx="8409214" cy="38761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sym typeface="Century Gothic"/>
              </a:rPr>
              <a:t>Objetivo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sym typeface="Century Gothic"/>
              </a:rPr>
              <a:t> –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sym typeface="Century Gothic"/>
              </a:rPr>
              <a:t>Fluxo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sym typeface="Century Gothic"/>
              </a:rPr>
              <a:t> dos dados</a:t>
            </a:r>
            <a:endParaRPr lang="en-US" dirty="0" err="1"/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20</a:t>
            </a:fld>
            <a:r>
              <a:rPr lang="en-US"/>
              <a:t>]</a:t>
            </a: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8DC54E9-0434-D310-EE55-75CDCE206A49}"/>
              </a:ext>
            </a:extLst>
          </p:cNvPr>
          <p:cNvSpPr/>
          <p:nvPr/>
        </p:nvSpPr>
        <p:spPr>
          <a:xfrm>
            <a:off x="243695" y="2649463"/>
            <a:ext cx="1122590" cy="377599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  <a:cs typeface="Arial"/>
              </a:rPr>
              <a:t>Dados</a:t>
            </a:r>
            <a:endParaRPr lang="en-US">
              <a:solidFill>
                <a:schemeClr val="tx1"/>
              </a:solidFill>
              <a:cs typeface="Arial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7085754-4CF2-1C9D-B502-A473E6AF2BC5}"/>
              </a:ext>
            </a:extLst>
          </p:cNvPr>
          <p:cNvSpPr/>
          <p:nvPr/>
        </p:nvSpPr>
        <p:spPr>
          <a:xfrm>
            <a:off x="2233161" y="3897599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cs typeface="Arial"/>
              </a:rPr>
              <a:t>Informações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F53A558-DD79-7689-2037-86903A08B092}"/>
              </a:ext>
            </a:extLst>
          </p:cNvPr>
          <p:cNvSpPr/>
          <p:nvPr/>
        </p:nvSpPr>
        <p:spPr>
          <a:xfrm>
            <a:off x="4060305" y="2644651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cs typeface="Arial"/>
              </a:rPr>
              <a:t>Conhecimento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5F2C482-D7AD-518D-8170-0E8EADCB1F86}"/>
              </a:ext>
            </a:extLst>
          </p:cNvPr>
          <p:cNvSpPr/>
          <p:nvPr/>
        </p:nvSpPr>
        <p:spPr>
          <a:xfrm>
            <a:off x="6605097" y="3863133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b="1" dirty="0" err="1">
                <a:solidFill>
                  <a:schemeClr val="tx1"/>
                </a:solidFill>
                <a:cs typeface="Arial"/>
              </a:rPr>
              <a:t>Decisões</a:t>
            </a:r>
            <a:endParaRPr lang="en-US" b="1">
              <a:solidFill>
                <a:schemeClr val="tx1"/>
              </a:solidFill>
              <a:cs typeface="Arial"/>
            </a:endParaRPr>
          </a:p>
        </p:txBody>
      </p:sp>
      <p:pic>
        <p:nvPicPr>
          <p:cNvPr id="13" name="Picture 13" descr="Icon&#10;&#10;Description automatically generated">
            <a:extLst>
              <a:ext uri="{FF2B5EF4-FFF2-40B4-BE49-F238E27FC236}">
                <a16:creationId xmlns:a16="http://schemas.microsoft.com/office/drawing/2014/main" id="{F96AF61A-7CCE-91AC-C91E-90CA44AD2C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306" y="1675322"/>
            <a:ext cx="1075247" cy="833168"/>
          </a:xfrm>
          <a:prstGeom prst="rect">
            <a:avLst/>
          </a:prstGeom>
        </p:spPr>
      </p:pic>
      <p:pic>
        <p:nvPicPr>
          <p:cNvPr id="15" name="Picture 15" descr="Icon&#10;&#10;Description automatically generated">
            <a:extLst>
              <a:ext uri="{FF2B5EF4-FFF2-40B4-BE49-F238E27FC236}">
                <a16:creationId xmlns:a16="http://schemas.microsoft.com/office/drawing/2014/main" id="{23A2A7E6-BEFA-8461-C31D-40F658FA93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3162" y="1531188"/>
            <a:ext cx="1857375" cy="1714500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5BC51185-F9AA-339D-E66C-047F9CDE227B}"/>
              </a:ext>
            </a:extLst>
          </p:cNvPr>
          <p:cNvSpPr/>
          <p:nvPr/>
        </p:nvSpPr>
        <p:spPr>
          <a:xfrm>
            <a:off x="645364" y="3346510"/>
            <a:ext cx="312707" cy="291141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424F81F-7073-C42B-7F9A-1B09378155CD}"/>
              </a:ext>
            </a:extLst>
          </p:cNvPr>
          <p:cNvSpPr/>
          <p:nvPr/>
        </p:nvSpPr>
        <p:spPr>
          <a:xfrm>
            <a:off x="2931364" y="3357293"/>
            <a:ext cx="312707" cy="291141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644A961-115C-432B-FB20-A56A9F70C1AE}"/>
              </a:ext>
            </a:extLst>
          </p:cNvPr>
          <p:cNvSpPr/>
          <p:nvPr/>
        </p:nvSpPr>
        <p:spPr>
          <a:xfrm>
            <a:off x="4764477" y="3346510"/>
            <a:ext cx="312707" cy="291141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E0F80C7-1693-D9C7-28CC-05419ACA66E1}"/>
              </a:ext>
            </a:extLst>
          </p:cNvPr>
          <p:cNvSpPr/>
          <p:nvPr/>
        </p:nvSpPr>
        <p:spPr>
          <a:xfrm>
            <a:off x="7255355" y="3346510"/>
            <a:ext cx="312707" cy="291141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23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Intelligence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21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86;g116295da5bc_0_62">
            <a:extLst>
              <a:ext uri="{FF2B5EF4-FFF2-40B4-BE49-F238E27FC236}">
                <a16:creationId xmlns:a16="http://schemas.microsoft.com/office/drawing/2014/main" id="{D1259112-E26C-8B18-457C-135D460A4172}"/>
              </a:ext>
            </a:extLst>
          </p:cNvPr>
          <p:cNvSpPr txBox="1"/>
          <p:nvPr/>
        </p:nvSpPr>
        <p:spPr>
          <a:xfrm>
            <a:off x="565525" y="1949886"/>
            <a:ext cx="8013138" cy="2634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algn="just"/>
            <a:r>
              <a:rPr lang="en-US" sz="2400" dirty="0">
                <a:solidFill>
                  <a:schemeClr val="tx1"/>
                </a:solidFill>
                <a:latin typeface="Calibri"/>
              </a:rPr>
              <a:t>"</a:t>
            </a:r>
            <a:r>
              <a:rPr lang="en-US" sz="2400" dirty="0">
                <a:latin typeface="Calibri"/>
              </a:rPr>
              <a:t>Business intelligence </a:t>
            </a:r>
            <a:r>
              <a:rPr lang="en-US" sz="2400" dirty="0" err="1">
                <a:latin typeface="Calibri"/>
              </a:rPr>
              <a:t>consiste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em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uma</a:t>
            </a:r>
            <a:r>
              <a:rPr lang="en-US" sz="2400" dirty="0">
                <a:latin typeface="Calibri"/>
              </a:rPr>
              <a:t> </a:t>
            </a:r>
            <a:r>
              <a:rPr lang="en-US" sz="2400" dirty="0" err="1">
                <a:latin typeface="Calibri"/>
              </a:rPr>
              <a:t>área</a:t>
            </a:r>
            <a:r>
              <a:rPr lang="en-US" sz="2400" dirty="0">
                <a:latin typeface="Calibri"/>
              </a:rPr>
              <a:t> </a:t>
            </a:r>
            <a:r>
              <a:rPr lang="en-US" sz="2400" dirty="0" err="1">
                <a:latin typeface="Calibri"/>
              </a:rPr>
              <a:t>composta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por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estratégias</a:t>
            </a:r>
            <a:r>
              <a:rPr lang="en-US" sz="2400" dirty="0">
                <a:latin typeface="Calibri"/>
              </a:rPr>
              <a:t> e </a:t>
            </a:r>
            <a:r>
              <a:rPr lang="en-US" sz="2400" dirty="0" err="1">
                <a:latin typeface="Calibri"/>
              </a:rPr>
              <a:t>tecnologias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utilizadas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pelas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empresa</a:t>
            </a:r>
            <a:r>
              <a:rPr lang="en-US" sz="2400" dirty="0">
                <a:latin typeface="Calibri"/>
              </a:rPr>
              <a:t> a </a:t>
            </a:r>
            <a:r>
              <a:rPr lang="en-US" sz="2400" dirty="0" err="1">
                <a:latin typeface="Calibri"/>
              </a:rPr>
              <a:t>fim</a:t>
            </a:r>
            <a:r>
              <a:rPr lang="en-US" sz="2400" dirty="0">
                <a:latin typeface="Calibri"/>
              </a:rPr>
              <a:t> de </a:t>
            </a:r>
            <a:r>
              <a:rPr lang="en-US" sz="2400" dirty="0" err="1">
                <a:latin typeface="Calibri"/>
              </a:rPr>
              <a:t>realizar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análise</a:t>
            </a:r>
            <a:r>
              <a:rPr lang="en-US" sz="2400" dirty="0">
                <a:latin typeface="Calibri"/>
              </a:rPr>
              <a:t> de dados e </a:t>
            </a:r>
            <a:r>
              <a:rPr lang="en-US" sz="2400" dirty="0" err="1">
                <a:latin typeface="Calibri"/>
              </a:rPr>
              <a:t>gerenciamento</a:t>
            </a:r>
            <a:r>
              <a:rPr lang="en-US" sz="2400" dirty="0">
                <a:latin typeface="Calibri"/>
              </a:rPr>
              <a:t> das </a:t>
            </a:r>
            <a:r>
              <a:rPr lang="en-US" sz="2400" dirty="0" err="1">
                <a:latin typeface="Calibri"/>
              </a:rPr>
              <a:t>informações</a:t>
            </a:r>
            <a:r>
              <a:rPr lang="en-US" sz="2400" dirty="0">
                <a:latin typeface="Calibri"/>
              </a:rPr>
              <a:t>.</a:t>
            </a:r>
            <a:r>
              <a:rPr lang="en-US" sz="2400" b="1" dirty="0">
                <a:latin typeface="Calibri"/>
              </a:rPr>
              <a:t>"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067AC4C3-6C99-7F5A-880C-CFEBBEB7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311" y="897237"/>
            <a:ext cx="1905000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451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/>
          <p:nvPr/>
        </p:nvSpPr>
        <p:spPr>
          <a:xfrm>
            <a:off x="565525" y="3563839"/>
            <a:ext cx="7410300" cy="8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// Power BI Analyst</a:t>
            </a: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565525" y="1766803"/>
            <a:ext cx="8121979" cy="1632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400" b="1" dirty="0">
                <a:solidFill>
                  <a:srgbClr val="EA4E60"/>
                </a:solidFill>
                <a:latin typeface="Century Gothic"/>
              </a:rPr>
              <a:t>O que é Business Intelligence?</a:t>
            </a:r>
          </a:p>
        </p:txBody>
      </p:sp>
      <p:pic>
        <p:nvPicPr>
          <p:cNvPr id="108" name="Google Shape;10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7" y="120128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/>
              <a:t>22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pic>
        <p:nvPicPr>
          <p:cNvPr id="2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2ECA80BC-382C-D5CD-4238-0C5222892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7674" y="2586666"/>
            <a:ext cx="4091077" cy="23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65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4" descr="A picture containing text, clipart, light, vector graphics&#10;&#10;Description automatically generated">
            <a:extLst>
              <a:ext uri="{FF2B5EF4-FFF2-40B4-BE49-F238E27FC236}">
                <a16:creationId xmlns:a16="http://schemas.microsoft.com/office/drawing/2014/main" id="{15BE3737-6BF9-03E1-FD49-DBE92B6FB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042" y="1414282"/>
            <a:ext cx="1215247" cy="1096454"/>
          </a:xfrm>
          <a:prstGeom prst="rect">
            <a:avLst/>
          </a:prstGeom>
        </p:spPr>
      </p:pic>
      <p:pic>
        <p:nvPicPr>
          <p:cNvPr id="11" name="Picture 12" descr="A picture containing icon&#10;&#10;Description automatically generated">
            <a:extLst>
              <a:ext uri="{FF2B5EF4-FFF2-40B4-BE49-F238E27FC236}">
                <a16:creationId xmlns:a16="http://schemas.microsoft.com/office/drawing/2014/main" id="{1E7F6473-47CE-9663-34F6-11AAD6508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498" y="3863736"/>
            <a:ext cx="1562100" cy="127635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7D71015F-66F9-7D68-BE30-2568F4CB010C}"/>
              </a:ext>
            </a:extLst>
          </p:cNvPr>
          <p:cNvSpPr/>
          <p:nvPr/>
        </p:nvSpPr>
        <p:spPr>
          <a:xfrm>
            <a:off x="373630" y="3298556"/>
            <a:ext cx="8409214" cy="38761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sym typeface="Century Gothic"/>
              </a:rPr>
              <a:t>Transformação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sym typeface="Century Gothic"/>
              </a:rPr>
              <a:t> de dados</a:t>
            </a:r>
            <a:endParaRPr lang="en-US" dirty="0"/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23</a:t>
            </a:fld>
            <a:r>
              <a:rPr lang="en-US"/>
              <a:t>]</a:t>
            </a: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8DC54E9-0434-D310-EE55-75CDCE206A49}"/>
              </a:ext>
            </a:extLst>
          </p:cNvPr>
          <p:cNvSpPr/>
          <p:nvPr/>
        </p:nvSpPr>
        <p:spPr>
          <a:xfrm>
            <a:off x="243695" y="2649463"/>
            <a:ext cx="1122590" cy="377599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  <a:cs typeface="Arial"/>
              </a:rPr>
              <a:t>Dados</a:t>
            </a:r>
            <a:endParaRPr lang="en-US">
              <a:solidFill>
                <a:schemeClr val="tx1"/>
              </a:solidFill>
              <a:cs typeface="Arial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7085754-4CF2-1C9D-B502-A473E6AF2BC5}"/>
              </a:ext>
            </a:extLst>
          </p:cNvPr>
          <p:cNvSpPr/>
          <p:nvPr/>
        </p:nvSpPr>
        <p:spPr>
          <a:xfrm>
            <a:off x="2233161" y="3897599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cs typeface="Arial"/>
              </a:rPr>
              <a:t>Informações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F53A558-DD79-7689-2037-86903A08B092}"/>
              </a:ext>
            </a:extLst>
          </p:cNvPr>
          <p:cNvSpPr/>
          <p:nvPr/>
        </p:nvSpPr>
        <p:spPr>
          <a:xfrm>
            <a:off x="4060305" y="2644651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cs typeface="Arial"/>
              </a:rPr>
              <a:t>Conhecimento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5F2C482-D7AD-518D-8170-0E8EADCB1F86}"/>
              </a:ext>
            </a:extLst>
          </p:cNvPr>
          <p:cNvSpPr/>
          <p:nvPr/>
        </p:nvSpPr>
        <p:spPr>
          <a:xfrm>
            <a:off x="6605097" y="3863133"/>
            <a:ext cx="1714500" cy="38780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b="1" dirty="0" err="1">
                <a:solidFill>
                  <a:schemeClr val="tx1"/>
                </a:solidFill>
                <a:cs typeface="Arial"/>
              </a:rPr>
              <a:t>Decisões</a:t>
            </a:r>
            <a:endParaRPr lang="en-US" b="1">
              <a:solidFill>
                <a:schemeClr val="tx1"/>
              </a:solidFill>
              <a:cs typeface="Arial"/>
            </a:endParaRPr>
          </a:p>
        </p:txBody>
      </p:sp>
      <p:pic>
        <p:nvPicPr>
          <p:cNvPr id="13" name="Picture 13" descr="Icon&#10;&#10;Description automatically generated">
            <a:extLst>
              <a:ext uri="{FF2B5EF4-FFF2-40B4-BE49-F238E27FC236}">
                <a16:creationId xmlns:a16="http://schemas.microsoft.com/office/drawing/2014/main" id="{F96AF61A-7CCE-91AC-C91E-90CA44AD2C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306" y="1675322"/>
            <a:ext cx="1075247" cy="833168"/>
          </a:xfrm>
          <a:prstGeom prst="rect">
            <a:avLst/>
          </a:prstGeom>
        </p:spPr>
      </p:pic>
      <p:pic>
        <p:nvPicPr>
          <p:cNvPr id="15" name="Picture 15" descr="Icon&#10;&#10;Description automatically generated">
            <a:extLst>
              <a:ext uri="{FF2B5EF4-FFF2-40B4-BE49-F238E27FC236}">
                <a16:creationId xmlns:a16="http://schemas.microsoft.com/office/drawing/2014/main" id="{23A2A7E6-BEFA-8461-C31D-40F658FA93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3162" y="1531188"/>
            <a:ext cx="1857375" cy="1714500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5BC51185-F9AA-339D-E66C-047F9CDE227B}"/>
              </a:ext>
            </a:extLst>
          </p:cNvPr>
          <p:cNvSpPr/>
          <p:nvPr/>
        </p:nvSpPr>
        <p:spPr>
          <a:xfrm>
            <a:off x="645364" y="3346510"/>
            <a:ext cx="312707" cy="291141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424F81F-7073-C42B-7F9A-1B09378155CD}"/>
              </a:ext>
            </a:extLst>
          </p:cNvPr>
          <p:cNvSpPr/>
          <p:nvPr/>
        </p:nvSpPr>
        <p:spPr>
          <a:xfrm>
            <a:off x="2931364" y="3357293"/>
            <a:ext cx="312707" cy="291141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644A961-115C-432B-FB20-A56A9F70C1AE}"/>
              </a:ext>
            </a:extLst>
          </p:cNvPr>
          <p:cNvSpPr/>
          <p:nvPr/>
        </p:nvSpPr>
        <p:spPr>
          <a:xfrm>
            <a:off x="4764477" y="3346510"/>
            <a:ext cx="312707" cy="291141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E0F80C7-1693-D9C7-28CC-05419ACA66E1}"/>
              </a:ext>
            </a:extLst>
          </p:cNvPr>
          <p:cNvSpPr/>
          <p:nvPr/>
        </p:nvSpPr>
        <p:spPr>
          <a:xfrm>
            <a:off x="7255355" y="3346510"/>
            <a:ext cx="312707" cy="291141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3221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Intelligence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24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86;g116295da5bc_0_62">
            <a:extLst>
              <a:ext uri="{FF2B5EF4-FFF2-40B4-BE49-F238E27FC236}">
                <a16:creationId xmlns:a16="http://schemas.microsoft.com/office/drawing/2014/main" id="{D1259112-E26C-8B18-457C-135D460A4172}"/>
              </a:ext>
            </a:extLst>
          </p:cNvPr>
          <p:cNvSpPr txBox="1"/>
          <p:nvPr/>
        </p:nvSpPr>
        <p:spPr>
          <a:xfrm>
            <a:off x="565525" y="1949886"/>
            <a:ext cx="8013138" cy="2634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b="1" dirty="0" err="1">
                <a:solidFill>
                  <a:schemeClr val="tx1"/>
                </a:solidFill>
                <a:latin typeface="Calibri"/>
              </a:rPr>
              <a:t>Objetivo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: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transformar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dados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em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conhecimento</a:t>
            </a:r>
            <a:endParaRPr lang="en-US" sz="2400">
              <a:solidFill>
                <a:schemeClr val="tx1"/>
              </a:solidFill>
              <a:latin typeface="Calibri"/>
            </a:endParaRPr>
          </a:p>
          <a:p>
            <a:pPr marL="419100" indent="-342900" algn="just">
              <a:buChar char="•"/>
            </a:pPr>
            <a:r>
              <a:rPr lang="en-US" sz="2400" b="1" dirty="0" err="1">
                <a:solidFill>
                  <a:schemeClr val="tx1"/>
                </a:solidFill>
                <a:latin typeface="Calibri"/>
              </a:rPr>
              <a:t>Entendimento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: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fatores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conhecidos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e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não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conhecidos</a:t>
            </a:r>
            <a:endParaRPr lang="en-US" sz="2400" dirty="0">
              <a:solidFill>
                <a:schemeClr val="tx1"/>
              </a:solidFill>
              <a:latin typeface="Calibri"/>
            </a:endParaRPr>
          </a:p>
          <a:p>
            <a:pPr marL="419100" indent="-342900" algn="just">
              <a:buChar char="•"/>
            </a:pPr>
            <a:r>
              <a:rPr lang="en-US" sz="2400" b="1" dirty="0">
                <a:solidFill>
                  <a:schemeClr val="tx1"/>
                </a:solidFill>
                <a:latin typeface="Calibri"/>
              </a:rPr>
              <a:t>Foco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: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operações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e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melhorias</a:t>
            </a:r>
            <a:endParaRPr lang="en-US" sz="2400">
              <a:solidFill>
                <a:schemeClr val="tx1"/>
              </a:solidFill>
              <a:latin typeface="Calibri"/>
            </a:endParaRP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067AC4C3-6C99-7F5A-880C-CFEBBEB7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311" y="897237"/>
            <a:ext cx="1905000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159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Intelligence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25</a:t>
            </a:fld>
            <a:r>
              <a:rPr lang="en-US"/>
              <a:t>]</a:t>
            </a:r>
            <a:endParaRPr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2B74403-119F-4913-C604-BCEABA97CCDD}"/>
              </a:ext>
            </a:extLst>
          </p:cNvPr>
          <p:cNvSpPr/>
          <p:nvPr/>
        </p:nvSpPr>
        <p:spPr>
          <a:xfrm>
            <a:off x="373630" y="3471084"/>
            <a:ext cx="8409214" cy="38761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3FEF89F-84F4-1644-AB9A-D11DA9FFC0EC}"/>
              </a:ext>
            </a:extLst>
          </p:cNvPr>
          <p:cNvSpPr/>
          <p:nvPr/>
        </p:nvSpPr>
        <p:spPr>
          <a:xfrm>
            <a:off x="373092" y="4346635"/>
            <a:ext cx="8410753" cy="48523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alibri"/>
                <a:cs typeface="Arial"/>
              </a:rPr>
              <a:t>Evolução</a:t>
            </a:r>
            <a:r>
              <a:rPr lang="en-US" sz="2000" dirty="0">
                <a:latin typeface="Calibri"/>
                <a:cs typeface="Arial"/>
              </a:rPr>
              <a:t> do </a:t>
            </a:r>
            <a:r>
              <a:rPr lang="en-US" sz="2000" dirty="0" err="1">
                <a:latin typeface="Calibri"/>
                <a:cs typeface="Arial"/>
              </a:rPr>
              <a:t>conceito</a:t>
            </a:r>
            <a:r>
              <a:rPr lang="en-US" sz="2000" dirty="0">
                <a:latin typeface="Calibri"/>
                <a:cs typeface="Arial"/>
              </a:rPr>
              <a:t> BI</a:t>
            </a:r>
            <a:endParaRPr lang="en-US" sz="2000">
              <a:latin typeface="Calibri"/>
              <a:cs typeface="Calibri"/>
            </a:endParaRPr>
          </a:p>
        </p:txBody>
      </p:sp>
      <p:pic>
        <p:nvPicPr>
          <p:cNvPr id="10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5E28E83-8FA6-84EA-3A36-39B2CF0EF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55" y="1653846"/>
            <a:ext cx="2385922" cy="1706413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799D3B9-20BE-1733-E2C9-4DB4DC547C9E}"/>
              </a:ext>
            </a:extLst>
          </p:cNvPr>
          <p:cNvSpPr/>
          <p:nvPr/>
        </p:nvSpPr>
        <p:spPr>
          <a:xfrm>
            <a:off x="567186" y="3419295"/>
            <a:ext cx="1498838" cy="48523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 err="1">
                <a:latin typeface="Calibri"/>
                <a:cs typeface="Arial"/>
              </a:rPr>
              <a:t>Relatórios</a:t>
            </a:r>
            <a:endParaRPr lang="en-US" dirty="0" err="1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CEA4276-C687-D3F5-7889-C7AFD0EBE3C4}"/>
              </a:ext>
            </a:extLst>
          </p:cNvPr>
          <p:cNvSpPr/>
          <p:nvPr/>
        </p:nvSpPr>
        <p:spPr>
          <a:xfrm>
            <a:off x="5365630" y="3419295"/>
            <a:ext cx="3008460" cy="48523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 err="1">
                <a:latin typeface="Calibri"/>
                <a:cs typeface="Arial"/>
              </a:rPr>
              <a:t>Relatórios</a:t>
            </a:r>
            <a:r>
              <a:rPr lang="en-US" sz="2000" dirty="0">
                <a:latin typeface="Calibri"/>
                <a:cs typeface="Arial"/>
              </a:rPr>
              <a:t> + </a:t>
            </a:r>
            <a:r>
              <a:rPr lang="en-US" sz="2000" dirty="0" err="1">
                <a:latin typeface="Calibri"/>
                <a:cs typeface="Arial"/>
              </a:rPr>
              <a:t>sofisticados</a:t>
            </a:r>
            <a:endParaRPr lang="en-US" dirty="0" err="1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C048592-4666-BA76-CDC9-AA363AC81506}"/>
              </a:ext>
            </a:extLst>
          </p:cNvPr>
          <p:cNvGrpSpPr/>
          <p:nvPr/>
        </p:nvGrpSpPr>
        <p:grpSpPr>
          <a:xfrm>
            <a:off x="4265761" y="1100946"/>
            <a:ext cx="4399469" cy="2102686"/>
            <a:chOff x="4265761" y="1100946"/>
            <a:chExt cx="4399469" cy="2102686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837332A-3572-7F04-D2CF-B2DBD34A49F7}"/>
                </a:ext>
              </a:extLst>
            </p:cNvPr>
            <p:cNvSpPr/>
            <p:nvPr/>
          </p:nvSpPr>
          <p:spPr>
            <a:xfrm>
              <a:off x="6120441" y="1100946"/>
              <a:ext cx="2091905" cy="75481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000" dirty="0" err="1">
                  <a:latin typeface="Calibri"/>
                  <a:cs typeface="Arial"/>
                </a:rPr>
                <a:t>Monitoramento</a:t>
              </a:r>
              <a:r>
                <a:rPr lang="en-US" sz="2000" dirty="0">
                  <a:latin typeface="Calibri"/>
                  <a:cs typeface="Arial"/>
                </a:rPr>
                <a:t> de </a:t>
              </a:r>
              <a:r>
                <a:rPr lang="en-US" sz="2000" dirty="0" err="1">
                  <a:latin typeface="Calibri"/>
                  <a:cs typeface="Arial"/>
                </a:rPr>
                <a:t>ativos</a:t>
              </a:r>
              <a:endParaRPr lang="en-US" dirty="0" err="1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50971E2B-242A-B568-8107-E5EE6BCE4BA4}"/>
                </a:ext>
              </a:extLst>
            </p:cNvPr>
            <p:cNvSpPr/>
            <p:nvPr/>
          </p:nvSpPr>
          <p:spPr>
            <a:xfrm>
              <a:off x="4265761" y="2071417"/>
              <a:ext cx="2005640" cy="75481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000" dirty="0" err="1">
                  <a:latin typeface="Calibri"/>
                  <a:cs typeface="Arial"/>
                </a:rPr>
                <a:t>Comportamento</a:t>
              </a:r>
              <a:r>
                <a:rPr lang="en-US" sz="2000" dirty="0">
                  <a:latin typeface="Calibri"/>
                  <a:cs typeface="Arial"/>
                </a:rPr>
                <a:t> de </a:t>
              </a:r>
              <a:r>
                <a:rPr lang="en-US" sz="2000" dirty="0" err="1">
                  <a:latin typeface="Calibri"/>
                  <a:cs typeface="Arial"/>
                </a:rPr>
                <a:t>clientes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585D4CC0-10D4-F7ED-B13B-E4207C7366A7}"/>
                </a:ext>
              </a:extLst>
            </p:cNvPr>
            <p:cNvSpPr/>
            <p:nvPr/>
          </p:nvSpPr>
          <p:spPr>
            <a:xfrm>
              <a:off x="6659590" y="2448822"/>
              <a:ext cx="2005640" cy="75481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000" dirty="0" err="1">
                  <a:latin typeface="Calibri"/>
                  <a:cs typeface="Arial"/>
                </a:rPr>
                <a:t>Previsibilidade</a:t>
              </a:r>
              <a:r>
                <a:rPr lang="en-US" sz="2000" dirty="0">
                  <a:latin typeface="Calibri"/>
                  <a:cs typeface="Arial"/>
                </a:rPr>
                <a:t> de </a:t>
              </a:r>
              <a:r>
                <a:rPr lang="en-US" sz="2000" dirty="0" err="1">
                  <a:latin typeface="Calibri"/>
                  <a:cs typeface="Arial"/>
                </a:rPr>
                <a:t>vendas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531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Intelligence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26</a:t>
            </a:fld>
            <a:r>
              <a:rPr lang="en-US"/>
              <a:t>]</a:t>
            </a:r>
            <a:endParaRPr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9937421-3948-3ACF-BC31-3AFB975871DD}"/>
              </a:ext>
            </a:extLst>
          </p:cNvPr>
          <p:cNvSpPr/>
          <p:nvPr/>
        </p:nvSpPr>
        <p:spPr>
          <a:xfrm>
            <a:off x="2165384" y="2826229"/>
            <a:ext cx="2728295" cy="463670"/>
          </a:xfrm>
          <a:prstGeom prst="round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+mn-lt"/>
                <a:cs typeface="+mn-lt"/>
              </a:rPr>
              <a:t>Margem </a:t>
            </a:r>
            <a:r>
              <a:rPr lang="en-US" dirty="0" err="1">
                <a:ea typeface="+mn-lt"/>
                <a:cs typeface="+mn-lt"/>
              </a:rPr>
              <a:t>bruta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lucro</a:t>
            </a:r>
            <a:endParaRPr lang="en-US" dirty="0" err="1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C91DFD5-EC41-41C5-CCAD-F4202F5B7C33}"/>
              </a:ext>
            </a:extLst>
          </p:cNvPr>
          <p:cNvSpPr/>
          <p:nvPr/>
        </p:nvSpPr>
        <p:spPr>
          <a:xfrm>
            <a:off x="328034" y="3401579"/>
            <a:ext cx="2738501" cy="463670"/>
          </a:xfrm>
          <a:prstGeom prst="roundRect">
            <a:avLst/>
          </a:prstGeom>
          <a:solidFill>
            <a:srgbClr val="7030A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ea typeface="+mn-lt"/>
                <a:cs typeface="+mn-lt"/>
              </a:rPr>
              <a:t>Retorno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sobre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investimento</a:t>
            </a:r>
            <a:endParaRPr lang="en-US" dirty="0" err="1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B423F74-1ECA-9877-D80E-5BF183AC7DFC}"/>
              </a:ext>
            </a:extLst>
          </p:cNvPr>
          <p:cNvSpPr/>
          <p:nvPr/>
        </p:nvSpPr>
        <p:spPr>
          <a:xfrm>
            <a:off x="521936" y="2268784"/>
            <a:ext cx="2462956" cy="45346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ea typeface="+mn-lt"/>
                <a:cs typeface="+mn-lt"/>
              </a:rPr>
              <a:t>Produtividade</a:t>
            </a:r>
            <a:endParaRPr lang="en-US" dirty="0" err="1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8D72183-AC17-6C8C-0D9A-A7681832088C}"/>
              </a:ext>
            </a:extLst>
          </p:cNvPr>
          <p:cNvSpPr/>
          <p:nvPr/>
        </p:nvSpPr>
        <p:spPr>
          <a:xfrm>
            <a:off x="1981303" y="3952668"/>
            <a:ext cx="2922197" cy="46367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ea typeface="+mn-lt"/>
                <a:cs typeface="+mn-lt"/>
              </a:rPr>
              <a:t>Número</a:t>
            </a:r>
            <a:r>
              <a:rPr lang="en-US" dirty="0">
                <a:ea typeface="+mn-lt"/>
                <a:cs typeface="+mn-lt"/>
              </a:rPr>
              <a:t> total de </a:t>
            </a:r>
            <a:r>
              <a:rPr lang="en-US" dirty="0" err="1">
                <a:ea typeface="+mn-lt"/>
                <a:cs typeface="+mn-lt"/>
              </a:rPr>
              <a:t>clientes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86C1753-1038-CF56-9E91-0DD79D240845}"/>
              </a:ext>
            </a:extLst>
          </p:cNvPr>
          <p:cNvSpPr/>
          <p:nvPr/>
        </p:nvSpPr>
        <p:spPr>
          <a:xfrm>
            <a:off x="1889454" y="1697284"/>
            <a:ext cx="2687473" cy="453465"/>
          </a:xfrm>
          <a:prstGeom prst="roundRect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ea typeface="+mn-lt"/>
                <a:cs typeface="+mn-lt"/>
              </a:rPr>
              <a:t>Receita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recorrente</a:t>
            </a:r>
            <a:endParaRPr lang="en-US" dirty="0" err="1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F60927A-F850-13B9-899B-2D062B8AAEAF}"/>
              </a:ext>
            </a:extLst>
          </p:cNvPr>
          <p:cNvGrpSpPr/>
          <p:nvPr/>
        </p:nvGrpSpPr>
        <p:grpSpPr>
          <a:xfrm>
            <a:off x="5351526" y="1400175"/>
            <a:ext cx="3244890" cy="3255508"/>
            <a:chOff x="5351526" y="1400175"/>
            <a:chExt cx="3244890" cy="3255508"/>
          </a:xfrm>
        </p:grpSpPr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D2E5C4D8-86EE-86EB-D63C-55F23DB3E601}"/>
                </a:ext>
              </a:extLst>
            </p:cNvPr>
            <p:cNvSpPr/>
            <p:nvPr/>
          </p:nvSpPr>
          <p:spPr>
            <a:xfrm>
              <a:off x="5351526" y="1400175"/>
              <a:ext cx="1357312" cy="3255508"/>
            </a:xfrm>
            <a:prstGeom prst="rightBrace">
              <a:avLst/>
            </a:prstGeom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 descr="Icon&#10;&#10;Description automatically generated">
              <a:extLst>
                <a:ext uri="{FF2B5EF4-FFF2-40B4-BE49-F238E27FC236}">
                  <a16:creationId xmlns:a16="http://schemas.microsoft.com/office/drawing/2014/main" id="{14EDB1CB-3282-9905-B202-D10484CD4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12519" y="2314459"/>
              <a:ext cx="1783897" cy="177369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3762C8-4E42-23A2-6179-21CA6C788CDE}"/>
                </a:ext>
              </a:extLst>
            </p:cNvPr>
            <p:cNvSpPr txBox="1"/>
            <p:nvPr/>
          </p:nvSpPr>
          <p:spPr>
            <a:xfrm>
              <a:off x="6986589" y="1924730"/>
              <a:ext cx="1059316" cy="83099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4800" b="1" dirty="0">
                  <a:solidFill>
                    <a:srgbClr val="EF8600"/>
                  </a:solidFill>
                  <a:latin typeface="Calibri"/>
                </a:rPr>
                <a:t>BI</a:t>
              </a:r>
              <a:endParaRPr lang="en-US" sz="4800">
                <a:solidFill>
                  <a:srgbClr val="EF8600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700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Futuro do BI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27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86;g116295da5bc_0_62">
            <a:extLst>
              <a:ext uri="{FF2B5EF4-FFF2-40B4-BE49-F238E27FC236}">
                <a16:creationId xmlns:a16="http://schemas.microsoft.com/office/drawing/2014/main" id="{D1259112-E26C-8B18-457C-135D460A4172}"/>
              </a:ext>
            </a:extLst>
          </p:cNvPr>
          <p:cNvSpPr txBox="1"/>
          <p:nvPr/>
        </p:nvSpPr>
        <p:spPr>
          <a:xfrm>
            <a:off x="565525" y="1735573"/>
            <a:ext cx="4104487" cy="196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Diferentes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escopo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Variedade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dos dados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Especificidade</a:t>
            </a:r>
            <a:endParaRPr lang="en-US" sz="2400" dirty="0">
              <a:solidFill>
                <a:schemeClr val="tx1"/>
              </a:solidFill>
              <a:latin typeface="Calibri"/>
            </a:endParaRP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Granularidade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de dados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9BEF275-D384-241E-96D9-9DEECAEEE6C4}"/>
              </a:ext>
            </a:extLst>
          </p:cNvPr>
          <p:cNvSpPr/>
          <p:nvPr/>
        </p:nvSpPr>
        <p:spPr>
          <a:xfrm>
            <a:off x="694617" y="4666460"/>
            <a:ext cx="6439581" cy="285749"/>
          </a:xfrm>
          <a:prstGeom prst="righ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Icon&#10;&#10;Description automatically generated">
            <a:extLst>
              <a:ext uri="{FF2B5EF4-FFF2-40B4-BE49-F238E27FC236}">
                <a16:creationId xmlns:a16="http://schemas.microsoft.com/office/drawing/2014/main" id="{18541AA7-68B0-9380-9DD3-719AE5D96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66" y="3767817"/>
            <a:ext cx="753836" cy="945017"/>
          </a:xfrm>
          <a:prstGeom prst="rect">
            <a:avLst/>
          </a:prstGeom>
        </p:spPr>
      </p:pic>
      <p:pic>
        <p:nvPicPr>
          <p:cNvPr id="9" name="Picture 9" descr="A picture containing text, metalware, coil spring&#10;&#10;Description automatically generated">
            <a:extLst>
              <a:ext uri="{FF2B5EF4-FFF2-40B4-BE49-F238E27FC236}">
                <a16:creationId xmlns:a16="http://schemas.microsoft.com/office/drawing/2014/main" id="{A42CA8B5-E0BD-0423-1CF0-CFE617CB59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8819" y="3814760"/>
            <a:ext cx="856570" cy="851128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75483758-037D-CF44-F0FB-BB411FB077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9487" y="3812720"/>
            <a:ext cx="547008" cy="1202193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B5DC106F-4276-5915-01DF-939279C556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6418" y="994002"/>
            <a:ext cx="4631191" cy="261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01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sym typeface="Century Gothic"/>
              </a:rPr>
              <a:t>Softwares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sym typeface="Century Gothic"/>
              </a:rPr>
              <a:t> de BI</a:t>
            </a:r>
            <a:endParaRPr lang="en-US" dirty="0"/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28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86;g116295da5bc_0_62">
            <a:extLst>
              <a:ext uri="{FF2B5EF4-FFF2-40B4-BE49-F238E27FC236}">
                <a16:creationId xmlns:a16="http://schemas.microsoft.com/office/drawing/2014/main" id="{D1259112-E26C-8B18-457C-135D460A4172}"/>
              </a:ext>
            </a:extLst>
          </p:cNvPr>
          <p:cNvSpPr txBox="1"/>
          <p:nvPr/>
        </p:nvSpPr>
        <p:spPr>
          <a:xfrm>
            <a:off x="565525" y="2072350"/>
            <a:ext cx="4104487" cy="196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Orquestração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Recuperação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de dados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Integração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Relatórios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de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visualização</a:t>
            </a:r>
          </a:p>
        </p:txBody>
      </p:sp>
      <p:pic>
        <p:nvPicPr>
          <p:cNvPr id="2" name="Picture 3" descr="Icon&#10;&#10;Description automatically generated">
            <a:extLst>
              <a:ext uri="{FF2B5EF4-FFF2-40B4-BE49-F238E27FC236}">
                <a16:creationId xmlns:a16="http://schemas.microsoft.com/office/drawing/2014/main" id="{A58CA40A-B0B0-865A-4BF6-787290D3D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568" y="1902280"/>
            <a:ext cx="3426959" cy="1951264"/>
          </a:xfrm>
          <a:prstGeom prst="rect">
            <a:avLst/>
          </a:prstGeom>
        </p:spPr>
      </p:pic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CF517D5A-5E5C-A851-8651-6FA8232E4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7346" y="3524929"/>
            <a:ext cx="2386013" cy="1328738"/>
          </a:xfrm>
          <a:prstGeom prst="rect">
            <a:avLst/>
          </a:prstGeom>
        </p:spPr>
      </p:pic>
      <p:pic>
        <p:nvPicPr>
          <p:cNvPr id="5" name="Picture 7" descr="A picture containing room, scene, gambling house&#10;&#10;Description automatically generated">
            <a:extLst>
              <a:ext uri="{FF2B5EF4-FFF2-40B4-BE49-F238E27FC236}">
                <a16:creationId xmlns:a16="http://schemas.microsoft.com/office/drawing/2014/main" id="{C150E9E2-9CC1-F95C-667C-6843674CC4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2007" y="466366"/>
            <a:ext cx="2508477" cy="183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139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0EAB407-E76A-D4EA-C2A1-599CF783E9B0}"/>
              </a:ext>
            </a:extLst>
          </p:cNvPr>
          <p:cNvSpPr/>
          <p:nvPr/>
        </p:nvSpPr>
        <p:spPr>
          <a:xfrm>
            <a:off x="4384375" y="2567437"/>
            <a:ext cx="4173027" cy="196250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236E4F-CE2A-782C-F5FB-4042A2F7B96E}"/>
              </a:ext>
            </a:extLst>
          </p:cNvPr>
          <p:cNvSpPr/>
          <p:nvPr/>
        </p:nvSpPr>
        <p:spPr>
          <a:xfrm>
            <a:off x="933809" y="2567437"/>
            <a:ext cx="2922197" cy="196250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29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86;g116295da5bc_0_62">
            <a:extLst>
              <a:ext uri="{FF2B5EF4-FFF2-40B4-BE49-F238E27FC236}">
                <a16:creationId xmlns:a16="http://schemas.microsoft.com/office/drawing/2014/main" id="{D1259112-E26C-8B18-457C-135D460A4172}"/>
              </a:ext>
            </a:extLst>
          </p:cNvPr>
          <p:cNvSpPr txBox="1"/>
          <p:nvPr/>
        </p:nvSpPr>
        <p:spPr>
          <a:xfrm>
            <a:off x="975279" y="2568369"/>
            <a:ext cx="2271375" cy="196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/>
              </a:rPr>
              <a:t>Volume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Variedade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Velocidade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Veracidade</a:t>
            </a:r>
          </a:p>
        </p:txBody>
      </p:sp>
      <p:pic>
        <p:nvPicPr>
          <p:cNvPr id="7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84815BF-305B-E0BC-05E9-933D89001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4" r="5822" b="-614"/>
          <a:stretch/>
        </p:blipFill>
        <p:spPr>
          <a:xfrm>
            <a:off x="1473192" y="1112615"/>
            <a:ext cx="1990394" cy="1385379"/>
          </a:xfrm>
          <a:prstGeom prst="rect">
            <a:avLst/>
          </a:prstGeom>
        </p:spPr>
      </p:pic>
      <p:pic>
        <p:nvPicPr>
          <p:cNvPr id="8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2BC6B93-708E-0E74-6512-77EB25032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5014" y="1306964"/>
            <a:ext cx="1772729" cy="1192475"/>
          </a:xfrm>
          <a:prstGeom prst="rect">
            <a:avLst/>
          </a:prstGeom>
        </p:spPr>
      </p:pic>
      <p:sp>
        <p:nvSpPr>
          <p:cNvPr id="9" name="Google Shape;86;g116295da5bc_0_62">
            <a:extLst>
              <a:ext uri="{FF2B5EF4-FFF2-40B4-BE49-F238E27FC236}">
                <a16:creationId xmlns:a16="http://schemas.microsoft.com/office/drawing/2014/main" id="{B1592A92-6E66-1472-990D-D4F2141A6765}"/>
              </a:ext>
            </a:extLst>
          </p:cNvPr>
          <p:cNvSpPr txBox="1"/>
          <p:nvPr/>
        </p:nvSpPr>
        <p:spPr>
          <a:xfrm>
            <a:off x="4630723" y="2568369"/>
            <a:ext cx="3683949" cy="196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/>
              </a:rPr>
              <a:t>Dados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típicos</a:t>
            </a:r>
            <a:endParaRPr lang="en-US" sz="2400" dirty="0">
              <a:solidFill>
                <a:schemeClr val="tx1"/>
              </a:solidFill>
              <a:latin typeface="Calibri"/>
            </a:endParaRP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Maioria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das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empresas</a:t>
            </a:r>
            <a:endParaRPr lang="en-US" sz="2400" dirty="0">
              <a:solidFill>
                <a:schemeClr val="tx1"/>
              </a:solidFill>
              <a:latin typeface="Calibri"/>
            </a:endParaRPr>
          </a:p>
          <a:p>
            <a:pPr marL="419100" indent="-342900" algn="just"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/>
              </a:rPr>
              <a:t>Baixo volume de dados</a:t>
            </a:r>
          </a:p>
        </p:txBody>
      </p:sp>
      <p:sp>
        <p:nvSpPr>
          <p:cNvPr id="13" name="Google Shape;87;g116295da5bc_0_62">
            <a:extLst>
              <a:ext uri="{FF2B5EF4-FFF2-40B4-BE49-F238E27FC236}">
                <a16:creationId xmlns:a16="http://schemas.microsoft.com/office/drawing/2014/main" id="{A3B716F7-43A7-6CCC-FE24-C2419740EA69}"/>
              </a:ext>
            </a:extLst>
          </p:cNvPr>
          <p:cNvSpPr txBox="1"/>
          <p:nvPr/>
        </p:nvSpPr>
        <p:spPr>
          <a:xfrm>
            <a:off x="2182978" y="205229"/>
            <a:ext cx="4587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4999"/>
              </a:lnSpc>
            </a:pPr>
            <a:r>
              <a:rPr lang="en-US" sz="3200" b="1" dirty="0">
                <a:solidFill>
                  <a:srgbClr val="EA4E60"/>
                </a:solidFill>
                <a:latin typeface="Century Gothic"/>
                <a:sym typeface="Century Gothic"/>
              </a:rPr>
              <a:t>Bid Data &amp; BI</a:t>
            </a:r>
            <a:endParaRPr lang="en-US" sz="3200" b="1" dirty="0">
              <a:solidFill>
                <a:srgbClr val="EA4E60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35789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/>
          <p:nvPr/>
        </p:nvSpPr>
        <p:spPr>
          <a:xfrm>
            <a:off x="565525" y="3314631"/>
            <a:ext cx="7410300" cy="8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// Power BI Analyst</a:t>
            </a: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06" name="Google Shape;106;p5"/>
          <p:cNvSpPr txBox="1"/>
          <p:nvPr/>
        </p:nvSpPr>
        <p:spPr>
          <a:xfrm>
            <a:off x="565523" y="870463"/>
            <a:ext cx="7410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2400" b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 1</a:t>
            </a:r>
            <a:endParaRPr sz="240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565525" y="1888432"/>
            <a:ext cx="7897133" cy="151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3600" b="1" dirty="0" err="1">
                <a:solidFill>
                  <a:srgbClr val="EA4E60"/>
                </a:solidFill>
                <a:latin typeface="Century Gothic"/>
              </a:rPr>
              <a:t>Explorando</a:t>
            </a:r>
            <a:r>
              <a:rPr lang="en-US" sz="3600" b="1" dirty="0">
                <a:solidFill>
                  <a:srgbClr val="EA4E60"/>
                </a:solidFill>
                <a:latin typeface="Century Gothic"/>
              </a:rPr>
              <a:t> </a:t>
            </a:r>
            <a:r>
              <a:rPr lang="en-US" sz="3600" b="1" dirty="0" err="1">
                <a:solidFill>
                  <a:srgbClr val="EA4E60"/>
                </a:solidFill>
                <a:latin typeface="Century Gothic"/>
              </a:rPr>
              <a:t>Pensamento</a:t>
            </a:r>
            <a:r>
              <a:rPr lang="en-US" sz="3600" b="1" dirty="0">
                <a:solidFill>
                  <a:srgbClr val="EA4E60"/>
                </a:solidFill>
                <a:latin typeface="Century Gothic"/>
              </a:rPr>
              <a:t> </a:t>
            </a:r>
            <a:r>
              <a:rPr lang="en-US" sz="3600" b="1" dirty="0" err="1">
                <a:solidFill>
                  <a:srgbClr val="EA4E60"/>
                </a:solidFill>
                <a:latin typeface="Century Gothic"/>
              </a:rPr>
              <a:t>Analítico</a:t>
            </a:r>
            <a:r>
              <a:rPr lang="en-US" sz="3600" b="1" dirty="0">
                <a:solidFill>
                  <a:srgbClr val="EA4E60"/>
                </a:solidFill>
                <a:latin typeface="Century Gothic"/>
              </a:rPr>
              <a:t> </a:t>
            </a:r>
          </a:p>
          <a:p>
            <a:pPr>
              <a:lnSpc>
                <a:spcPct val="114999"/>
              </a:lnSpc>
            </a:pPr>
            <a:r>
              <a:rPr lang="en-US" sz="3600" b="1" dirty="0">
                <a:solidFill>
                  <a:srgbClr val="EA4E60"/>
                </a:solidFill>
                <a:latin typeface="Century Gothic"/>
              </a:rPr>
              <a:t>para Business Intelligence</a:t>
            </a:r>
          </a:p>
        </p:txBody>
      </p:sp>
      <p:pic>
        <p:nvPicPr>
          <p:cNvPr id="108" name="Google Shape;10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7" y="120128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/>
              <a:t>3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3073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/>
          <p:nvPr/>
        </p:nvSpPr>
        <p:spPr>
          <a:xfrm>
            <a:off x="565525" y="3563839"/>
            <a:ext cx="7410300" cy="8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// Power BI Analyst</a:t>
            </a: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565525" y="1766803"/>
            <a:ext cx="8121979" cy="1632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400" b="1" dirty="0" err="1">
                <a:solidFill>
                  <a:srgbClr val="EA4E60"/>
                </a:solidFill>
                <a:latin typeface="Century Gothic"/>
              </a:rPr>
              <a:t>Tipos</a:t>
            </a:r>
            <a:r>
              <a:rPr lang="en-US" sz="4400" b="1" dirty="0">
                <a:solidFill>
                  <a:srgbClr val="EA4E60"/>
                </a:solidFill>
                <a:latin typeface="Century Gothic"/>
              </a:rPr>
              <a:t> de </a:t>
            </a:r>
            <a:r>
              <a:rPr lang="en-US" sz="4400" b="1" dirty="0" err="1">
                <a:solidFill>
                  <a:srgbClr val="EA4E60"/>
                </a:solidFill>
                <a:latin typeface="Century Gothic"/>
              </a:rPr>
              <a:t>análise</a:t>
            </a:r>
            <a:r>
              <a:rPr lang="en-US" sz="4400" b="1" dirty="0">
                <a:solidFill>
                  <a:srgbClr val="EA4E60"/>
                </a:solidFill>
                <a:latin typeface="Century Gothic"/>
              </a:rPr>
              <a:t> </a:t>
            </a:r>
            <a:r>
              <a:rPr lang="en-US" sz="4400" b="1" dirty="0" err="1">
                <a:solidFill>
                  <a:srgbClr val="EA4E60"/>
                </a:solidFill>
                <a:latin typeface="Century Gothic"/>
              </a:rPr>
              <a:t>em</a:t>
            </a:r>
            <a:r>
              <a:rPr lang="en-US" sz="4400" b="1" dirty="0">
                <a:solidFill>
                  <a:srgbClr val="EA4E60"/>
                </a:solidFill>
                <a:latin typeface="Century Gothic"/>
              </a:rPr>
              <a:t> Business Intelligence</a:t>
            </a:r>
          </a:p>
        </p:txBody>
      </p:sp>
      <p:pic>
        <p:nvPicPr>
          <p:cNvPr id="108" name="Google Shape;10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7" y="120128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/>
              <a:t>30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DAD4A243-6429-BF50-FEEC-679C5197AB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0447" y="2461247"/>
            <a:ext cx="4015596" cy="228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445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BI &amp; Data Science (DS)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31</a:t>
            </a:fld>
            <a:r>
              <a:rPr lang="en-US"/>
              <a:t>]</a:t>
            </a: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7A15B8-1287-0415-676C-8CE6EB50FDDE}"/>
              </a:ext>
            </a:extLst>
          </p:cNvPr>
          <p:cNvGrpSpPr/>
          <p:nvPr/>
        </p:nvGrpSpPr>
        <p:grpSpPr>
          <a:xfrm>
            <a:off x="739715" y="1823408"/>
            <a:ext cx="3094420" cy="2997913"/>
            <a:chOff x="319177" y="1834191"/>
            <a:chExt cx="3094420" cy="2997913"/>
          </a:xfrm>
        </p:grpSpPr>
        <p:sp>
          <p:nvSpPr>
            <p:cNvPr id="3" name="Google Shape;86;g116295da5bc_0_62">
              <a:extLst>
                <a:ext uri="{FF2B5EF4-FFF2-40B4-BE49-F238E27FC236}">
                  <a16:creationId xmlns:a16="http://schemas.microsoft.com/office/drawing/2014/main" id="{D1259112-E26C-8B18-457C-135D460A4172}"/>
                </a:ext>
              </a:extLst>
            </p:cNvPr>
            <p:cNvSpPr txBox="1"/>
            <p:nvPr/>
          </p:nvSpPr>
          <p:spPr>
            <a:xfrm>
              <a:off x="587091" y="2197895"/>
              <a:ext cx="2826506" cy="2634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Descritiva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Diagnóstica</a:t>
              </a: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Preditiva</a:t>
              </a:r>
            </a:p>
            <a:p>
              <a:pPr marL="419100" indent="-342900" algn="just">
                <a:buChar char="•"/>
              </a:pPr>
              <a:r>
                <a:rPr lang="en-US" sz="2400" b="1" dirty="0">
                  <a:solidFill>
                    <a:schemeClr val="tx1"/>
                  </a:solidFill>
                  <a:latin typeface="Calibri"/>
                </a:rPr>
                <a:t>Prescritivo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D4E62E1-D030-F689-DEF2-CC5BCB28EAE1}"/>
                </a:ext>
              </a:extLst>
            </p:cNvPr>
            <p:cNvSpPr/>
            <p:nvPr/>
          </p:nvSpPr>
          <p:spPr>
            <a:xfrm>
              <a:off x="319177" y="1834191"/>
              <a:ext cx="2889848" cy="2825150"/>
            </a:xfrm>
            <a:prstGeom prst="round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Tipos</a:t>
              </a:r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 de </a:t>
              </a:r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Análise</a:t>
              </a:r>
              <a:endParaRPr lang="en-US" sz="2400" b="1" dirty="0">
                <a:solidFill>
                  <a:schemeClr val="accent4">
                    <a:lumMod val="75000"/>
                  </a:schemeClr>
                </a:solidFill>
                <a:latin typeface="Calibri"/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</p:txBody>
        </p:sp>
      </p:grpSp>
      <p:sp>
        <p:nvSpPr>
          <p:cNvPr id="2" name="Arrow: Right 1">
            <a:extLst>
              <a:ext uri="{FF2B5EF4-FFF2-40B4-BE49-F238E27FC236}">
                <a16:creationId xmlns:a16="http://schemas.microsoft.com/office/drawing/2014/main" id="{AE587384-B71C-5795-762B-2B38046164FB}"/>
              </a:ext>
            </a:extLst>
          </p:cNvPr>
          <p:cNvSpPr/>
          <p:nvPr/>
        </p:nvSpPr>
        <p:spPr>
          <a:xfrm>
            <a:off x="2947315" y="2803176"/>
            <a:ext cx="1481387" cy="23311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86;g116295da5bc_0_62">
            <a:extLst>
              <a:ext uri="{FF2B5EF4-FFF2-40B4-BE49-F238E27FC236}">
                <a16:creationId xmlns:a16="http://schemas.microsoft.com/office/drawing/2014/main" id="{95F86CC5-55AC-5548-4558-4E010FEC7EE0}"/>
              </a:ext>
            </a:extLst>
          </p:cNvPr>
          <p:cNvSpPr txBox="1"/>
          <p:nvPr/>
        </p:nvSpPr>
        <p:spPr>
          <a:xfrm>
            <a:off x="4611143" y="2370991"/>
            <a:ext cx="3967520" cy="2213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Primeira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análise</a:t>
            </a:r>
            <a:endParaRPr lang="en-US" sz="2400" dirty="0">
              <a:latin typeface="Calibri"/>
            </a:endParaRPr>
          </a:p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Caracterizar</a:t>
            </a:r>
            <a:r>
              <a:rPr lang="en-US" sz="2400" dirty="0">
                <a:latin typeface="Calibri"/>
              </a:rPr>
              <a:t>, </a:t>
            </a:r>
            <a:r>
              <a:rPr lang="en-US" sz="2400" dirty="0" err="1">
                <a:latin typeface="Calibri"/>
              </a:rPr>
              <a:t>sumarizar</a:t>
            </a:r>
            <a:r>
              <a:rPr lang="en-US" sz="2400" dirty="0">
                <a:latin typeface="Calibri"/>
              </a:rPr>
              <a:t>..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Entender</a:t>
            </a:r>
            <a:r>
              <a:rPr lang="en-US" sz="2400" dirty="0">
                <a:latin typeface="Calibri"/>
              </a:rPr>
              <a:t>: </a:t>
            </a:r>
            <a:r>
              <a:rPr lang="en-US" sz="2400" dirty="0" err="1">
                <a:latin typeface="Calibri"/>
              </a:rPr>
              <a:t>Comportamento</a:t>
            </a:r>
            <a:r>
              <a:rPr lang="en-US" sz="2400" dirty="0">
                <a:latin typeface="Calibri"/>
              </a:rPr>
              <a:t> dos dados</a:t>
            </a:r>
          </a:p>
          <a:p>
            <a:pPr marL="76200" algn="just"/>
            <a:endParaRPr lang="en-US" sz="2400" b="1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7007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BI &amp; Data Science (DS)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32</a:t>
            </a:fld>
            <a:r>
              <a:rPr lang="en-US"/>
              <a:t>]</a:t>
            </a: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7A15B8-1287-0415-676C-8CE6EB50FDDE}"/>
              </a:ext>
            </a:extLst>
          </p:cNvPr>
          <p:cNvGrpSpPr/>
          <p:nvPr/>
        </p:nvGrpSpPr>
        <p:grpSpPr>
          <a:xfrm>
            <a:off x="739715" y="1823408"/>
            <a:ext cx="3094420" cy="2997913"/>
            <a:chOff x="319177" y="1834191"/>
            <a:chExt cx="3094420" cy="2997913"/>
          </a:xfrm>
        </p:grpSpPr>
        <p:sp>
          <p:nvSpPr>
            <p:cNvPr id="3" name="Google Shape;86;g116295da5bc_0_62">
              <a:extLst>
                <a:ext uri="{FF2B5EF4-FFF2-40B4-BE49-F238E27FC236}">
                  <a16:creationId xmlns:a16="http://schemas.microsoft.com/office/drawing/2014/main" id="{D1259112-E26C-8B18-457C-135D460A4172}"/>
                </a:ext>
              </a:extLst>
            </p:cNvPr>
            <p:cNvSpPr txBox="1"/>
            <p:nvPr/>
          </p:nvSpPr>
          <p:spPr>
            <a:xfrm>
              <a:off x="587091" y="2197895"/>
              <a:ext cx="2826506" cy="2634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Descritiva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Diagnóstica</a:t>
              </a: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Preditiva</a:t>
              </a:r>
            </a:p>
            <a:p>
              <a:pPr marL="419100" indent="-342900" algn="just">
                <a:buChar char="•"/>
              </a:pPr>
              <a:r>
                <a:rPr lang="en-US" sz="2400" b="1" dirty="0">
                  <a:solidFill>
                    <a:schemeClr val="tx1"/>
                  </a:solidFill>
                  <a:latin typeface="Calibri"/>
                </a:rPr>
                <a:t>Prescritivo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D4E62E1-D030-F689-DEF2-CC5BCB28EAE1}"/>
                </a:ext>
              </a:extLst>
            </p:cNvPr>
            <p:cNvSpPr/>
            <p:nvPr/>
          </p:nvSpPr>
          <p:spPr>
            <a:xfrm>
              <a:off x="319177" y="1834191"/>
              <a:ext cx="2889848" cy="2825150"/>
            </a:xfrm>
            <a:prstGeom prst="round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Tipos</a:t>
              </a:r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 de </a:t>
              </a:r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Análise</a:t>
              </a:r>
              <a:endParaRPr lang="en-US" sz="2400" b="1" dirty="0">
                <a:solidFill>
                  <a:schemeClr val="accent4">
                    <a:lumMod val="75000"/>
                  </a:schemeClr>
                </a:solidFill>
                <a:latin typeface="Calibri"/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</p:txBody>
        </p:sp>
      </p:grpSp>
      <p:sp>
        <p:nvSpPr>
          <p:cNvPr id="7" name="Google Shape;86;g116295da5bc_0_62">
            <a:extLst>
              <a:ext uri="{FF2B5EF4-FFF2-40B4-BE49-F238E27FC236}">
                <a16:creationId xmlns:a16="http://schemas.microsoft.com/office/drawing/2014/main" id="{95F86CC5-55AC-5548-4558-4E010FEC7EE0}"/>
              </a:ext>
            </a:extLst>
          </p:cNvPr>
          <p:cNvSpPr txBox="1"/>
          <p:nvPr/>
        </p:nvSpPr>
        <p:spPr>
          <a:xfrm>
            <a:off x="4611143" y="2370991"/>
            <a:ext cx="3967520" cy="2213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Encontrar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relações</a:t>
            </a:r>
            <a:r>
              <a:rPr lang="en-US" sz="2400" dirty="0">
                <a:latin typeface="Calibri"/>
              </a:rPr>
              <a:t> de causa e </a:t>
            </a:r>
            <a:r>
              <a:rPr lang="en-US" sz="2400" dirty="0" err="1">
                <a:latin typeface="Calibri"/>
              </a:rPr>
              <a:t>efeito</a:t>
            </a:r>
            <a:r>
              <a:rPr lang="en-US" sz="2400" dirty="0">
                <a:latin typeface="Calibri"/>
              </a:rPr>
              <a:t> no </a:t>
            </a:r>
            <a:r>
              <a:rPr lang="en-US" sz="2400" dirty="0" err="1">
                <a:latin typeface="Calibri"/>
              </a:rPr>
              <a:t>cenário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descrito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pelos</a:t>
            </a:r>
            <a:r>
              <a:rPr lang="en-US" sz="2400" dirty="0">
                <a:latin typeface="Calibri"/>
              </a:rPr>
              <a:t> dados</a:t>
            </a:r>
            <a:endParaRPr lang="en-US"/>
          </a:p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Processo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probabilístico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CF21E6A-62A7-3A34-4638-09C28C514CED}"/>
              </a:ext>
            </a:extLst>
          </p:cNvPr>
          <p:cNvSpPr/>
          <p:nvPr/>
        </p:nvSpPr>
        <p:spPr>
          <a:xfrm>
            <a:off x="3097710" y="3209242"/>
            <a:ext cx="1481387" cy="23311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624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BI &amp; Data Science (DS)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33</a:t>
            </a:fld>
            <a:r>
              <a:rPr lang="en-US"/>
              <a:t>]</a:t>
            </a: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7A15B8-1287-0415-676C-8CE6EB50FDDE}"/>
              </a:ext>
            </a:extLst>
          </p:cNvPr>
          <p:cNvGrpSpPr/>
          <p:nvPr/>
        </p:nvGrpSpPr>
        <p:grpSpPr>
          <a:xfrm>
            <a:off x="739715" y="1823408"/>
            <a:ext cx="3094420" cy="2997913"/>
            <a:chOff x="319177" y="1834191"/>
            <a:chExt cx="3094420" cy="2997913"/>
          </a:xfrm>
        </p:grpSpPr>
        <p:sp>
          <p:nvSpPr>
            <p:cNvPr id="3" name="Google Shape;86;g116295da5bc_0_62">
              <a:extLst>
                <a:ext uri="{FF2B5EF4-FFF2-40B4-BE49-F238E27FC236}">
                  <a16:creationId xmlns:a16="http://schemas.microsoft.com/office/drawing/2014/main" id="{D1259112-E26C-8B18-457C-135D460A4172}"/>
                </a:ext>
              </a:extLst>
            </p:cNvPr>
            <p:cNvSpPr txBox="1"/>
            <p:nvPr/>
          </p:nvSpPr>
          <p:spPr>
            <a:xfrm>
              <a:off x="587091" y="2197895"/>
              <a:ext cx="2826506" cy="2634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Descritiva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Diagnóstica</a:t>
              </a: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Preditiva</a:t>
              </a:r>
            </a:p>
            <a:p>
              <a:pPr marL="419100" indent="-342900" algn="just">
                <a:buChar char="•"/>
              </a:pPr>
              <a:r>
                <a:rPr lang="en-US" sz="2400" b="1" dirty="0">
                  <a:solidFill>
                    <a:schemeClr val="tx1"/>
                  </a:solidFill>
                  <a:latin typeface="Calibri"/>
                </a:rPr>
                <a:t>Prescritivo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D4E62E1-D030-F689-DEF2-CC5BCB28EAE1}"/>
                </a:ext>
              </a:extLst>
            </p:cNvPr>
            <p:cNvSpPr/>
            <p:nvPr/>
          </p:nvSpPr>
          <p:spPr>
            <a:xfrm>
              <a:off x="319177" y="1834191"/>
              <a:ext cx="2889848" cy="2825150"/>
            </a:xfrm>
            <a:prstGeom prst="round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Tipos</a:t>
              </a:r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 de </a:t>
              </a:r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Análise</a:t>
              </a:r>
              <a:endParaRPr lang="en-US" sz="2400" b="1" dirty="0">
                <a:solidFill>
                  <a:schemeClr val="accent4">
                    <a:lumMod val="75000"/>
                  </a:schemeClr>
                </a:solidFill>
                <a:latin typeface="Calibri"/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</p:txBody>
        </p:sp>
      </p:grpSp>
      <p:sp>
        <p:nvSpPr>
          <p:cNvPr id="2" name="Flowchart: Document 1">
            <a:extLst>
              <a:ext uri="{FF2B5EF4-FFF2-40B4-BE49-F238E27FC236}">
                <a16:creationId xmlns:a16="http://schemas.microsoft.com/office/drawing/2014/main" id="{AFD34DEA-17EC-985C-4C43-2DAD85FFDEAF}"/>
              </a:ext>
            </a:extLst>
          </p:cNvPr>
          <p:cNvSpPr/>
          <p:nvPr/>
        </p:nvSpPr>
        <p:spPr>
          <a:xfrm>
            <a:off x="5340517" y="3408427"/>
            <a:ext cx="3075570" cy="917407"/>
          </a:xfrm>
          <a:prstGeom prst="flowChartDocument">
            <a:avLst/>
          </a:prstGeom>
          <a:ln>
            <a:solidFill>
              <a:srgbClr val="C0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Calibri"/>
                <a:ea typeface="Calibri"/>
                <a:cs typeface="Arial"/>
              </a:rPr>
              <a:t>Data Science</a:t>
            </a:r>
            <a:endParaRPr lang="en-US" sz="2800">
              <a:latin typeface="Calibri"/>
              <a:ea typeface="Calibri"/>
              <a:cs typeface="Calibri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755D7CC-FE57-A38A-E6A9-C2E677083822}"/>
              </a:ext>
            </a:extLst>
          </p:cNvPr>
          <p:cNvSpPr/>
          <p:nvPr/>
        </p:nvSpPr>
        <p:spPr>
          <a:xfrm>
            <a:off x="2862494" y="3543299"/>
            <a:ext cx="481262" cy="654217"/>
          </a:xfrm>
          <a:prstGeom prst="righ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9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81A2897D-DC1F-1CF3-61CF-572B9C76F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670" y="1410420"/>
            <a:ext cx="2201779" cy="1916596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E0C8D4C2-B773-254A-5914-A24A2C553F8F}"/>
              </a:ext>
            </a:extLst>
          </p:cNvPr>
          <p:cNvSpPr/>
          <p:nvPr/>
        </p:nvSpPr>
        <p:spPr>
          <a:xfrm>
            <a:off x="3548894" y="3728104"/>
            <a:ext cx="1586663" cy="285750"/>
          </a:xfrm>
          <a:prstGeom prst="lef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760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BI &amp; Data Science (DS)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34</a:t>
            </a:fld>
            <a:r>
              <a:rPr lang="en-US"/>
              <a:t>]</a:t>
            </a: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7A15B8-1287-0415-676C-8CE6EB50FDDE}"/>
              </a:ext>
            </a:extLst>
          </p:cNvPr>
          <p:cNvGrpSpPr/>
          <p:nvPr/>
        </p:nvGrpSpPr>
        <p:grpSpPr>
          <a:xfrm>
            <a:off x="739715" y="1823408"/>
            <a:ext cx="3094420" cy="2997913"/>
            <a:chOff x="319177" y="1834191"/>
            <a:chExt cx="3094420" cy="2997913"/>
          </a:xfrm>
        </p:grpSpPr>
        <p:sp>
          <p:nvSpPr>
            <p:cNvPr id="3" name="Google Shape;86;g116295da5bc_0_62">
              <a:extLst>
                <a:ext uri="{FF2B5EF4-FFF2-40B4-BE49-F238E27FC236}">
                  <a16:creationId xmlns:a16="http://schemas.microsoft.com/office/drawing/2014/main" id="{D1259112-E26C-8B18-457C-135D460A4172}"/>
                </a:ext>
              </a:extLst>
            </p:cNvPr>
            <p:cNvSpPr txBox="1"/>
            <p:nvPr/>
          </p:nvSpPr>
          <p:spPr>
            <a:xfrm>
              <a:off x="587091" y="2197895"/>
              <a:ext cx="2826506" cy="2634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Descritiva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Diagnóstica</a:t>
              </a: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Preditiva</a:t>
              </a:r>
            </a:p>
            <a:p>
              <a:pPr marL="419100" indent="-342900" algn="just">
                <a:buChar char="•"/>
              </a:pPr>
              <a:r>
                <a:rPr lang="en-US" sz="2400" b="1" dirty="0">
                  <a:solidFill>
                    <a:schemeClr val="tx1"/>
                  </a:solidFill>
                  <a:latin typeface="Calibri"/>
                </a:rPr>
                <a:t>Prescritivo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D4E62E1-D030-F689-DEF2-CC5BCB28EAE1}"/>
                </a:ext>
              </a:extLst>
            </p:cNvPr>
            <p:cNvSpPr/>
            <p:nvPr/>
          </p:nvSpPr>
          <p:spPr>
            <a:xfrm>
              <a:off x="319177" y="1834191"/>
              <a:ext cx="2889848" cy="2825150"/>
            </a:xfrm>
            <a:prstGeom prst="round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Tipos</a:t>
              </a:r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 de </a:t>
              </a:r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Análise</a:t>
              </a:r>
              <a:endParaRPr lang="en-US" sz="2400" b="1" dirty="0">
                <a:solidFill>
                  <a:schemeClr val="accent4">
                    <a:lumMod val="75000"/>
                  </a:schemeClr>
                </a:solidFill>
                <a:latin typeface="Calibri"/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</p:txBody>
        </p:sp>
      </p:grpSp>
      <p:sp>
        <p:nvSpPr>
          <p:cNvPr id="7" name="Google Shape;86;g116295da5bc_0_62">
            <a:extLst>
              <a:ext uri="{FF2B5EF4-FFF2-40B4-BE49-F238E27FC236}">
                <a16:creationId xmlns:a16="http://schemas.microsoft.com/office/drawing/2014/main" id="{95F86CC5-55AC-5548-4558-4E010FEC7EE0}"/>
              </a:ext>
            </a:extLst>
          </p:cNvPr>
          <p:cNvSpPr txBox="1"/>
          <p:nvPr/>
        </p:nvSpPr>
        <p:spPr>
          <a:xfrm>
            <a:off x="4611143" y="2370991"/>
            <a:ext cx="3967520" cy="2213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Tentar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err="1">
                <a:latin typeface="Calibri"/>
              </a:rPr>
              <a:t>prever</a:t>
            </a:r>
            <a:r>
              <a:rPr lang="en-US" sz="2400" dirty="0">
                <a:latin typeface="Calibri"/>
              </a:rPr>
              <a:t> um </a:t>
            </a:r>
            <a:r>
              <a:rPr lang="en-US" sz="2400" dirty="0" err="1">
                <a:latin typeface="Calibri"/>
              </a:rPr>
              <a:t>cenário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Probabilidade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Análise</a:t>
            </a:r>
            <a:r>
              <a:rPr lang="en-US" sz="2400" dirty="0">
                <a:latin typeface="Calibri"/>
              </a:rPr>
              <a:t> de </a:t>
            </a:r>
            <a:r>
              <a:rPr lang="en-US" sz="2400" dirty="0" err="1">
                <a:latin typeface="Calibri"/>
              </a:rPr>
              <a:t>Tendências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8962A21-5AD9-0C82-C113-82A089CCC3EF}"/>
              </a:ext>
            </a:extLst>
          </p:cNvPr>
          <p:cNvSpPr/>
          <p:nvPr/>
        </p:nvSpPr>
        <p:spPr>
          <a:xfrm>
            <a:off x="2917236" y="3570189"/>
            <a:ext cx="1481387" cy="23311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897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BI &amp; Data Science (DS)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35</a:t>
            </a:fld>
            <a:r>
              <a:rPr lang="en-US"/>
              <a:t>]</a:t>
            </a: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7A15B8-1287-0415-676C-8CE6EB50FDDE}"/>
              </a:ext>
            </a:extLst>
          </p:cNvPr>
          <p:cNvGrpSpPr/>
          <p:nvPr/>
        </p:nvGrpSpPr>
        <p:grpSpPr>
          <a:xfrm>
            <a:off x="739715" y="1823408"/>
            <a:ext cx="3094420" cy="2997913"/>
            <a:chOff x="319177" y="1834191"/>
            <a:chExt cx="3094420" cy="2997913"/>
          </a:xfrm>
        </p:grpSpPr>
        <p:sp>
          <p:nvSpPr>
            <p:cNvPr id="3" name="Google Shape;86;g116295da5bc_0_62">
              <a:extLst>
                <a:ext uri="{FF2B5EF4-FFF2-40B4-BE49-F238E27FC236}">
                  <a16:creationId xmlns:a16="http://schemas.microsoft.com/office/drawing/2014/main" id="{D1259112-E26C-8B18-457C-135D460A4172}"/>
                </a:ext>
              </a:extLst>
            </p:cNvPr>
            <p:cNvSpPr txBox="1"/>
            <p:nvPr/>
          </p:nvSpPr>
          <p:spPr>
            <a:xfrm>
              <a:off x="587091" y="2197895"/>
              <a:ext cx="2826506" cy="2634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Descritiva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Diagnóstica</a:t>
              </a: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Preditiva</a:t>
              </a:r>
            </a:p>
            <a:p>
              <a:pPr marL="419100" indent="-342900" algn="just">
                <a:buChar char="•"/>
              </a:pPr>
              <a:r>
                <a:rPr lang="en-US" sz="2400" b="1" dirty="0">
                  <a:solidFill>
                    <a:schemeClr val="tx1"/>
                  </a:solidFill>
                  <a:latin typeface="Calibri"/>
                </a:rPr>
                <a:t>Prescritivo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D4E62E1-D030-F689-DEF2-CC5BCB28EAE1}"/>
                </a:ext>
              </a:extLst>
            </p:cNvPr>
            <p:cNvSpPr/>
            <p:nvPr/>
          </p:nvSpPr>
          <p:spPr>
            <a:xfrm>
              <a:off x="319177" y="1834191"/>
              <a:ext cx="2889848" cy="2825150"/>
            </a:xfrm>
            <a:prstGeom prst="round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Tipos</a:t>
              </a:r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 de </a:t>
              </a:r>
              <a:r>
                <a:rPr lang="en-US" sz="2400" b="1" dirty="0" err="1">
                  <a:solidFill>
                    <a:schemeClr val="accent4">
                      <a:lumMod val="75000"/>
                    </a:schemeClr>
                  </a:solidFill>
                  <a:latin typeface="Calibri"/>
                  <a:cs typeface="Arial"/>
                </a:rPr>
                <a:t>Análise</a:t>
              </a:r>
              <a:endParaRPr lang="en-US" sz="2400" b="1" dirty="0">
                <a:solidFill>
                  <a:schemeClr val="accent4">
                    <a:lumMod val="75000"/>
                  </a:schemeClr>
                </a:solidFill>
                <a:latin typeface="Calibri"/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  <a:p>
              <a:pPr algn="ctr"/>
              <a:endParaRPr lang="en-US" dirty="0">
                <a:cs typeface="Arial"/>
              </a:endParaRPr>
            </a:p>
          </p:txBody>
        </p:sp>
      </p:grpSp>
      <p:sp>
        <p:nvSpPr>
          <p:cNvPr id="7" name="Google Shape;86;g116295da5bc_0_62">
            <a:extLst>
              <a:ext uri="{FF2B5EF4-FFF2-40B4-BE49-F238E27FC236}">
                <a16:creationId xmlns:a16="http://schemas.microsoft.com/office/drawing/2014/main" id="{95F86CC5-55AC-5548-4558-4E010FEC7EE0}"/>
              </a:ext>
            </a:extLst>
          </p:cNvPr>
          <p:cNvSpPr txBox="1"/>
          <p:nvPr/>
        </p:nvSpPr>
        <p:spPr>
          <a:xfrm>
            <a:off x="4611143" y="2370991"/>
            <a:ext cx="3967520" cy="2213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Diagnóstico</a:t>
            </a:r>
            <a:r>
              <a:rPr lang="en-US" sz="2400" dirty="0">
                <a:latin typeface="Calibri"/>
              </a:rPr>
              <a:t> e </a:t>
            </a:r>
            <a:r>
              <a:rPr lang="en-US" sz="2400" dirty="0" err="1">
                <a:latin typeface="Calibri"/>
              </a:rPr>
              <a:t>Prescrição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Resolução</a:t>
            </a:r>
            <a:r>
              <a:rPr lang="en-US" sz="2400" dirty="0">
                <a:latin typeface="Calibri"/>
              </a:rPr>
              <a:t> de um </a:t>
            </a:r>
            <a:r>
              <a:rPr lang="en-US" sz="2400" dirty="0" err="1">
                <a:latin typeface="Calibri"/>
              </a:rPr>
              <a:t>problema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latin typeface="Calibri"/>
              </a:rPr>
              <a:t>Subsídio</a:t>
            </a:r>
            <a:r>
              <a:rPr lang="en-US" sz="2400" dirty="0">
                <a:latin typeface="Calibri"/>
              </a:rPr>
              <a:t> dos </a:t>
            </a:r>
            <a:r>
              <a:rPr lang="en-US" sz="2400" dirty="0" err="1">
                <a:latin typeface="Calibri"/>
              </a:rPr>
              <a:t>impactos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8962A21-5AD9-0C82-C113-82A089CCC3EF}"/>
              </a:ext>
            </a:extLst>
          </p:cNvPr>
          <p:cNvSpPr/>
          <p:nvPr/>
        </p:nvSpPr>
        <p:spPr>
          <a:xfrm>
            <a:off x="3030032" y="3916097"/>
            <a:ext cx="1481387" cy="23311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546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000" b="1" dirty="0">
                <a:solidFill>
                  <a:srgbClr val="EA4E60"/>
                </a:solidFill>
                <a:latin typeface="Century Gothic"/>
                <a:sym typeface="Century Gothic"/>
              </a:rPr>
              <a:t>Como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sym typeface="Century Gothic"/>
              </a:rPr>
              <a:t>aplicar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sym typeface="Century Gothic"/>
              </a:rPr>
              <a:t> BI?</a:t>
            </a:r>
            <a:endParaRPr lang="en-US" dirty="0"/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36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86;g116295da5bc_0_62">
            <a:extLst>
              <a:ext uri="{FF2B5EF4-FFF2-40B4-BE49-F238E27FC236}">
                <a16:creationId xmlns:a16="http://schemas.microsoft.com/office/drawing/2014/main" id="{D1259112-E26C-8B18-457C-135D460A4172}"/>
              </a:ext>
            </a:extLst>
          </p:cNvPr>
          <p:cNvSpPr txBox="1"/>
          <p:nvPr/>
        </p:nvSpPr>
        <p:spPr>
          <a:xfrm>
            <a:off x="565525" y="2243156"/>
            <a:ext cx="4794692" cy="1987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/>
              </a:rPr>
              <a:t>Coleta das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informações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Estruturação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(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transformação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)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Representação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visual (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relatórios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gráficos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…)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067AC4C3-6C99-7F5A-880C-CFEBBEB7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350" y="724283"/>
            <a:ext cx="1905000" cy="1666875"/>
          </a:xfrm>
          <a:prstGeom prst="rect">
            <a:avLst/>
          </a:prstGeom>
        </p:spPr>
      </p:pic>
      <p:pic>
        <p:nvPicPr>
          <p:cNvPr id="5" name="Picture 3" descr="Text&#10;&#10;Description automatically generated">
            <a:extLst>
              <a:ext uri="{FF2B5EF4-FFF2-40B4-BE49-F238E27FC236}">
                <a16:creationId xmlns:a16="http://schemas.microsoft.com/office/drawing/2014/main" id="{EE732372-AA19-8514-530A-B2DCC0426B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8045" y="2424363"/>
            <a:ext cx="4295245" cy="243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53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</a:rPr>
              <a:t>Respeite</a:t>
            </a:r>
            <a:r>
              <a:rPr lang="en-US" sz="4000" b="1" dirty="0">
                <a:solidFill>
                  <a:srgbClr val="EA4E60"/>
                </a:solidFill>
                <a:latin typeface="Century Gothic"/>
              </a:rPr>
              <a:t> o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</a:rPr>
              <a:t>processo</a:t>
            </a: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37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86;g116295da5bc_0_62">
            <a:extLst>
              <a:ext uri="{FF2B5EF4-FFF2-40B4-BE49-F238E27FC236}">
                <a16:creationId xmlns:a16="http://schemas.microsoft.com/office/drawing/2014/main" id="{D1259112-E26C-8B18-457C-135D460A4172}"/>
              </a:ext>
            </a:extLst>
          </p:cNvPr>
          <p:cNvSpPr txBox="1"/>
          <p:nvPr/>
        </p:nvSpPr>
        <p:spPr>
          <a:xfrm>
            <a:off x="565525" y="2243156"/>
            <a:ext cx="4794692" cy="1987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Problema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de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negócio</a:t>
            </a:r>
            <a:endParaRPr lang="en-US" sz="2400" dirty="0">
              <a:solidFill>
                <a:schemeClr val="tx1"/>
              </a:solidFill>
              <a:latin typeface="Calibri"/>
            </a:endParaRP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Perguntas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sobre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o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contexto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Escolha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 o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tipo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de </a:t>
            </a:r>
            <a:r>
              <a:rPr lang="en-US" sz="2400" dirty="0" err="1">
                <a:solidFill>
                  <a:schemeClr val="tx1"/>
                </a:solidFill>
                <a:latin typeface="Calibri"/>
              </a:rPr>
              <a:t>análise</a:t>
            </a:r>
          </a:p>
          <a:p>
            <a:pPr marL="419100" indent="-342900" algn="just"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Calibri"/>
              </a:rPr>
              <a:t>Utilze</a:t>
            </a:r>
            <a:r>
              <a:rPr lang="en-US" sz="2400" dirty="0">
                <a:solidFill>
                  <a:schemeClr val="tx1"/>
                </a:solidFill>
                <a:latin typeface="Calibri"/>
              </a:rPr>
              <a:t> as ferramentas</a:t>
            </a:r>
          </a:p>
        </p:txBody>
      </p:sp>
      <p:pic>
        <p:nvPicPr>
          <p:cNvPr id="4" name="Picture 5" descr="Icon&#10;&#10;Description automatically generated">
            <a:extLst>
              <a:ext uri="{FF2B5EF4-FFF2-40B4-BE49-F238E27FC236}">
                <a16:creationId xmlns:a16="http://schemas.microsoft.com/office/drawing/2014/main" id="{E5B098F4-65D7-A0A7-BB27-28ADCAB07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030" y="1860880"/>
            <a:ext cx="2676525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8372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BI &amp; Data Science (DS)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38</a:t>
            </a:fld>
            <a:r>
              <a:rPr lang="en-US"/>
              <a:t>]</a:t>
            </a:r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9D694AF-8C25-B3F3-FD16-723641394A90}"/>
              </a:ext>
            </a:extLst>
          </p:cNvPr>
          <p:cNvGrpSpPr/>
          <p:nvPr/>
        </p:nvGrpSpPr>
        <p:grpSpPr>
          <a:xfrm>
            <a:off x="641007" y="2219460"/>
            <a:ext cx="7412290" cy="1933314"/>
            <a:chOff x="641007" y="2219460"/>
            <a:chExt cx="7412290" cy="1933314"/>
          </a:xfrm>
        </p:grpSpPr>
        <p:sp>
          <p:nvSpPr>
            <p:cNvPr id="3" name="Google Shape;86;g116295da5bc_0_62">
              <a:extLst>
                <a:ext uri="{FF2B5EF4-FFF2-40B4-BE49-F238E27FC236}">
                  <a16:creationId xmlns:a16="http://schemas.microsoft.com/office/drawing/2014/main" id="{D1259112-E26C-8B18-457C-135D460A4172}"/>
                </a:ext>
              </a:extLst>
            </p:cNvPr>
            <p:cNvSpPr txBox="1"/>
            <p:nvPr/>
          </p:nvSpPr>
          <p:spPr>
            <a:xfrm>
              <a:off x="641007" y="2219460"/>
              <a:ext cx="2826506" cy="19333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Descritiva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Diagnóstica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Preditiva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>
                  <a:solidFill>
                    <a:schemeClr val="tx1"/>
                  </a:solidFill>
                  <a:latin typeface="Calibri"/>
                </a:rPr>
                <a:t>Prescritivo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6CF21E6A-62A7-3A34-4638-09C28C514CED}"/>
                </a:ext>
              </a:extLst>
            </p:cNvPr>
            <p:cNvSpPr/>
            <p:nvPr/>
          </p:nvSpPr>
          <p:spPr>
            <a:xfrm>
              <a:off x="2838918" y="2508345"/>
              <a:ext cx="1481387" cy="233113"/>
            </a:xfrm>
            <a:prstGeom prst="rightArrow">
              <a:avLst/>
            </a:prstGeom>
            <a:solidFill>
              <a:srgbClr val="002060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Arrow: Right 1">
              <a:extLst>
                <a:ext uri="{FF2B5EF4-FFF2-40B4-BE49-F238E27FC236}">
                  <a16:creationId xmlns:a16="http://schemas.microsoft.com/office/drawing/2014/main" id="{1830E1DB-F922-455B-9726-F9D21D96020A}"/>
                </a:ext>
              </a:extLst>
            </p:cNvPr>
            <p:cNvSpPr/>
            <p:nvPr/>
          </p:nvSpPr>
          <p:spPr>
            <a:xfrm>
              <a:off x="2838918" y="2864184"/>
              <a:ext cx="1481387" cy="233113"/>
            </a:xfrm>
            <a:prstGeom prst="rightArrow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6AE2F27A-D282-FA94-7874-27810033FD56}"/>
                </a:ext>
              </a:extLst>
            </p:cNvPr>
            <p:cNvSpPr/>
            <p:nvPr/>
          </p:nvSpPr>
          <p:spPr>
            <a:xfrm>
              <a:off x="2838917" y="3284722"/>
              <a:ext cx="1481387" cy="233113"/>
            </a:xfrm>
            <a:prstGeom prst="rightArrow">
              <a:avLst/>
            </a:prstGeom>
            <a:solidFill>
              <a:schemeClr val="tx1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18307396-220E-8C74-7647-4C4EE3B3C8B3}"/>
                </a:ext>
              </a:extLst>
            </p:cNvPr>
            <p:cNvSpPr/>
            <p:nvPr/>
          </p:nvSpPr>
          <p:spPr>
            <a:xfrm>
              <a:off x="2838917" y="3640561"/>
              <a:ext cx="1481387" cy="233113"/>
            </a:xfrm>
            <a:prstGeom prst="rightArrow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D6F917D-6170-7280-9171-4715627F223E}"/>
                </a:ext>
              </a:extLst>
            </p:cNvPr>
            <p:cNvSpPr/>
            <p:nvPr/>
          </p:nvSpPr>
          <p:spPr>
            <a:xfrm>
              <a:off x="4527251" y="2419170"/>
              <a:ext cx="3526046" cy="312707"/>
            </a:xfrm>
            <a:prstGeom prst="rect">
              <a:avLst/>
            </a:prstGeom>
            <a:solidFill>
              <a:srgbClr val="002060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O que </a:t>
              </a:r>
              <a:r>
                <a:rPr lang="en-US" dirty="0" err="1">
                  <a:cs typeface="Arial"/>
                </a:rPr>
                <a:t>aconteceu</a:t>
              </a:r>
              <a:r>
                <a:rPr lang="en-US" dirty="0">
                  <a:cs typeface="Arial"/>
                </a:rPr>
                <a:t>?</a:t>
              </a:r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17849D6-0DBE-55AA-797E-9AFD4B913AB7}"/>
                </a:ext>
              </a:extLst>
            </p:cNvPr>
            <p:cNvSpPr/>
            <p:nvPr/>
          </p:nvSpPr>
          <p:spPr>
            <a:xfrm>
              <a:off x="4527251" y="2818141"/>
              <a:ext cx="3526046" cy="312707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cs typeface="Arial"/>
                </a:rPr>
                <a:t>Por que </a:t>
              </a:r>
              <a:r>
                <a:rPr lang="en-US" dirty="0" err="1">
                  <a:cs typeface="Arial"/>
                </a:rPr>
                <a:t>aconteceu</a:t>
              </a:r>
              <a:r>
                <a:rPr lang="en-US" dirty="0">
                  <a:cs typeface="Arial"/>
                </a:rPr>
                <a:t>?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158FFF0-44A3-1ECE-CFFD-2FC0AEDBB217}"/>
                </a:ext>
              </a:extLst>
            </p:cNvPr>
            <p:cNvSpPr/>
            <p:nvPr/>
          </p:nvSpPr>
          <p:spPr>
            <a:xfrm>
              <a:off x="4527250" y="3238679"/>
              <a:ext cx="3526046" cy="312707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cs typeface="Arial"/>
                </a:rPr>
                <a:t>O que </a:t>
              </a:r>
              <a:r>
                <a:rPr lang="en-US" dirty="0" err="1">
                  <a:cs typeface="Arial"/>
                </a:rPr>
                <a:t>vai</a:t>
              </a:r>
              <a:r>
                <a:rPr lang="en-US" dirty="0">
                  <a:cs typeface="Arial"/>
                </a:rPr>
                <a:t> </a:t>
              </a:r>
              <a:r>
                <a:rPr lang="en-US" dirty="0" err="1">
                  <a:cs typeface="Arial"/>
                </a:rPr>
                <a:t>acontecer</a:t>
              </a:r>
              <a:r>
                <a:rPr lang="en-US" dirty="0">
                  <a:cs typeface="Arial"/>
                </a:rPr>
                <a:t>?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50190BD-BD19-9CA6-B566-663E0546708C}"/>
                </a:ext>
              </a:extLst>
            </p:cNvPr>
            <p:cNvSpPr/>
            <p:nvPr/>
          </p:nvSpPr>
          <p:spPr>
            <a:xfrm>
              <a:off x="4527250" y="3670000"/>
              <a:ext cx="3526046" cy="31270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cs typeface="Arial"/>
                </a:rPr>
                <a:t>O que </a:t>
              </a:r>
              <a:r>
                <a:rPr lang="en-US" dirty="0" err="1">
                  <a:cs typeface="Arial"/>
                </a:rPr>
                <a:t>fazer</a:t>
              </a:r>
              <a:r>
                <a:rPr lang="en-US" dirty="0">
                  <a:cs typeface="Arial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84472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/>
          <p:nvPr/>
        </p:nvSpPr>
        <p:spPr>
          <a:xfrm>
            <a:off x="679517" y="3495867"/>
            <a:ext cx="7410300" cy="8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// Power BI Analyst</a:t>
            </a: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679517" y="1703504"/>
            <a:ext cx="6321216" cy="2113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800" b="1" dirty="0" err="1">
                <a:solidFill>
                  <a:srgbClr val="EA4E60"/>
                </a:solidFill>
                <a:latin typeface="Century Gothic"/>
              </a:rPr>
              <a:t>Análise</a:t>
            </a:r>
            <a:r>
              <a:rPr lang="en-US" sz="4800" b="1" dirty="0">
                <a:solidFill>
                  <a:srgbClr val="EA4E60"/>
                </a:solidFill>
                <a:latin typeface="Century Gothic"/>
              </a:rPr>
              <a:t> de Dados </a:t>
            </a:r>
            <a:endParaRPr lang="en-US" dirty="0"/>
          </a:p>
          <a:p>
            <a:pPr>
              <a:lnSpc>
                <a:spcPct val="114999"/>
              </a:lnSpc>
            </a:pPr>
            <a:r>
              <a:rPr lang="en-US" sz="4800" b="1" dirty="0">
                <a:solidFill>
                  <a:srgbClr val="EA4E60"/>
                </a:solidFill>
                <a:latin typeface="Century Gothic"/>
              </a:rPr>
              <a:t>&amp; Big Data</a:t>
            </a:r>
            <a:endParaRPr lang="en-US" dirty="0"/>
          </a:p>
        </p:txBody>
      </p:sp>
      <p:pic>
        <p:nvPicPr>
          <p:cNvPr id="108" name="Google Shape;10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7" y="120128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pPr/>
              <a:t>39</a:t>
            </a:fld>
            <a:r>
              <a:rPr lang="en-US" dirty="0">
                <a:solidFill>
                  <a:srgbClr val="EA4E60"/>
                </a:solidFill>
              </a:rPr>
              <a:t>]</a:t>
            </a:r>
            <a:endParaRPr dirty="0">
              <a:solidFill>
                <a:srgbClr val="EA4E60"/>
              </a:solidFill>
            </a:endParaRP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B245207E-6BAE-019E-CFEC-77A857C52E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75" r="16231" b="-328"/>
          <a:stretch/>
        </p:blipFill>
        <p:spPr>
          <a:xfrm>
            <a:off x="5333320" y="738868"/>
            <a:ext cx="3346113" cy="31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274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/>
          <p:nvPr/>
        </p:nvSpPr>
        <p:spPr>
          <a:xfrm>
            <a:off x="565525" y="3822631"/>
            <a:ext cx="7410300" cy="8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// Power BI Analyst</a:t>
            </a: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565525" y="2068727"/>
            <a:ext cx="7410300" cy="1330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3950" b="1" dirty="0" err="1">
                <a:solidFill>
                  <a:srgbClr val="EA4E60"/>
                </a:solidFill>
                <a:latin typeface="Century Gothic"/>
              </a:rPr>
              <a:t>Contextualizando</a:t>
            </a:r>
            <a:r>
              <a:rPr lang="en-US" sz="3950" b="1" dirty="0">
                <a:solidFill>
                  <a:srgbClr val="EA4E60"/>
                </a:solidFill>
                <a:latin typeface="Century Gothic"/>
              </a:rPr>
              <a:t>: </a:t>
            </a:r>
            <a:r>
              <a:rPr lang="en-US" sz="3950" b="1" dirty="0" err="1">
                <a:solidFill>
                  <a:srgbClr val="EA4E60"/>
                </a:solidFill>
                <a:latin typeface="Century Gothic"/>
              </a:rPr>
              <a:t>Área</a:t>
            </a:r>
            <a:r>
              <a:rPr lang="en-US" sz="3950" b="1" dirty="0">
                <a:solidFill>
                  <a:srgbClr val="EA4E60"/>
                </a:solidFill>
                <a:latin typeface="Century Gothic"/>
              </a:rPr>
              <a:t> de Dados </a:t>
            </a:r>
            <a:endParaRPr lang="en-US" dirty="0"/>
          </a:p>
        </p:txBody>
      </p:sp>
      <p:pic>
        <p:nvPicPr>
          <p:cNvPr id="108" name="Google Shape;10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7" y="120128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/>
              <a:t>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8465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Contextualizando</a:t>
            </a:r>
            <a:endParaRPr lang="en-US" sz="4000" b="1" i="0" u="none" strike="noStrike" cap="none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2" name="Imagem 2">
            <a:extLst>
              <a:ext uri="{FF2B5EF4-FFF2-40B4-BE49-F238E27FC236}">
                <a16:creationId xmlns:a16="http://schemas.microsoft.com/office/drawing/2014/main" id="{BB50D02B-9B55-867A-517F-C427B06ED2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8" b="17753"/>
          <a:stretch/>
        </p:blipFill>
        <p:spPr>
          <a:xfrm>
            <a:off x="375249" y="1562998"/>
            <a:ext cx="6622429" cy="3097528"/>
          </a:xfrm>
          <a:prstGeom prst="rect">
            <a:avLst/>
          </a:prstGeom>
        </p:spPr>
      </p:pic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40</a:t>
            </a:fld>
            <a:r>
              <a:rPr lang="en-US"/>
              <a:t>]</a:t>
            </a:r>
            <a:endParaRPr/>
          </a:p>
        </p:txBody>
      </p: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D7CB4D0B-F560-28DE-A0A8-146F38010693}"/>
              </a:ext>
            </a:extLst>
          </p:cNvPr>
          <p:cNvCxnSpPr/>
          <p:nvPr/>
        </p:nvCxnSpPr>
        <p:spPr>
          <a:xfrm flipH="1" flipV="1">
            <a:off x="8706209" y="1691857"/>
            <a:ext cx="2156" cy="296748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4" descr="Aplicativo&#10;&#10;Descrição gerada automaticamente">
            <a:extLst>
              <a:ext uri="{FF2B5EF4-FFF2-40B4-BE49-F238E27FC236}">
                <a16:creationId xmlns:a16="http://schemas.microsoft.com/office/drawing/2014/main" id="{E51F216E-600B-0C03-114A-ADA4267F32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4118" b="694"/>
          <a:stretch/>
        </p:blipFill>
        <p:spPr>
          <a:xfrm rot="-3060000">
            <a:off x="7394995" y="3482376"/>
            <a:ext cx="978289" cy="1176497"/>
          </a:xfrm>
          <a:prstGeom prst="rect">
            <a:avLst/>
          </a:prstGeom>
        </p:spPr>
      </p:pic>
      <p:pic>
        <p:nvPicPr>
          <p:cNvPr id="7" name="Imagem 4" descr="Aplicativo&#10;&#10;Descrição gerada automaticamente">
            <a:extLst>
              <a:ext uri="{FF2B5EF4-FFF2-40B4-BE49-F238E27FC236}">
                <a16:creationId xmlns:a16="http://schemas.microsoft.com/office/drawing/2014/main" id="{25BB880A-169E-5E6F-F8A7-28C65F946D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65" t="-1001" r="5555" b="2727"/>
          <a:stretch/>
        </p:blipFill>
        <p:spPr>
          <a:xfrm>
            <a:off x="7254816" y="2005102"/>
            <a:ext cx="1023020" cy="116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4201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Contextualizando</a:t>
            </a:r>
            <a:endParaRPr lang="en-US" sz="4000" b="1" i="0" u="none" strike="noStrike" cap="none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2" name="Imagem 2">
            <a:extLst>
              <a:ext uri="{FF2B5EF4-FFF2-40B4-BE49-F238E27FC236}">
                <a16:creationId xmlns:a16="http://schemas.microsoft.com/office/drawing/2014/main" id="{BB50D02B-9B55-867A-517F-C427B06ED2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8" b="17753"/>
          <a:stretch/>
        </p:blipFill>
        <p:spPr>
          <a:xfrm>
            <a:off x="375249" y="1562998"/>
            <a:ext cx="6622429" cy="3097528"/>
          </a:xfrm>
          <a:prstGeom prst="rect">
            <a:avLst/>
          </a:prstGeom>
        </p:spPr>
      </p:pic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41</a:t>
            </a:fld>
            <a:r>
              <a:rPr lang="en-US"/>
              <a:t>]</a:t>
            </a:r>
            <a:endParaRPr/>
          </a:p>
        </p:txBody>
      </p: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D7CB4D0B-F560-28DE-A0A8-146F38010693}"/>
              </a:ext>
            </a:extLst>
          </p:cNvPr>
          <p:cNvCxnSpPr/>
          <p:nvPr/>
        </p:nvCxnSpPr>
        <p:spPr>
          <a:xfrm flipH="1" flipV="1">
            <a:off x="8706209" y="1691857"/>
            <a:ext cx="2156" cy="296748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4" descr="Aplicativo&#10;&#10;Descrição gerada automaticamente">
            <a:extLst>
              <a:ext uri="{FF2B5EF4-FFF2-40B4-BE49-F238E27FC236}">
                <a16:creationId xmlns:a16="http://schemas.microsoft.com/office/drawing/2014/main" id="{E51F216E-600B-0C03-114A-ADA4267F32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4118" b="694"/>
          <a:stretch/>
        </p:blipFill>
        <p:spPr>
          <a:xfrm rot="-3060000">
            <a:off x="7394995" y="3482376"/>
            <a:ext cx="978289" cy="1176497"/>
          </a:xfrm>
          <a:prstGeom prst="rect">
            <a:avLst/>
          </a:prstGeom>
        </p:spPr>
      </p:pic>
      <p:pic>
        <p:nvPicPr>
          <p:cNvPr id="7" name="Imagem 4" descr="Aplicativo&#10;&#10;Descrição gerada automaticamente">
            <a:extLst>
              <a:ext uri="{FF2B5EF4-FFF2-40B4-BE49-F238E27FC236}">
                <a16:creationId xmlns:a16="http://schemas.microsoft.com/office/drawing/2014/main" id="{25BB880A-169E-5E6F-F8A7-28C65F946D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65" t="-1001" r="5555" b="2727"/>
          <a:stretch/>
        </p:blipFill>
        <p:spPr>
          <a:xfrm>
            <a:off x="7254816" y="2005102"/>
            <a:ext cx="1023020" cy="1164270"/>
          </a:xfrm>
          <a:prstGeom prst="rect">
            <a:avLst/>
          </a:prstGeom>
        </p:spPr>
      </p:pic>
      <p:pic>
        <p:nvPicPr>
          <p:cNvPr id="5" name="Imagem 5" descr="Ícone&#10;&#10;Descrição gerada automaticamente">
            <a:extLst>
              <a:ext uri="{FF2B5EF4-FFF2-40B4-BE49-F238E27FC236}">
                <a16:creationId xmlns:a16="http://schemas.microsoft.com/office/drawing/2014/main" id="{F73836C9-3934-02FC-D44F-A075684A7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4297" y="2634291"/>
            <a:ext cx="1956040" cy="1945257"/>
          </a:xfrm>
          <a:prstGeom prst="rect">
            <a:avLst/>
          </a:prstGeom>
        </p:spPr>
      </p:pic>
      <p:pic>
        <p:nvPicPr>
          <p:cNvPr id="6" name="Imagem 7" descr="Ícone&#10;&#10;Descrição gerada automaticamente">
            <a:extLst>
              <a:ext uri="{FF2B5EF4-FFF2-40B4-BE49-F238E27FC236}">
                <a16:creationId xmlns:a16="http://schemas.microsoft.com/office/drawing/2014/main" id="{8FE50094-58A8-5EC5-7E4A-95636413A9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8296" y="1762581"/>
            <a:ext cx="1729597" cy="1726168"/>
          </a:xfrm>
          <a:prstGeom prst="rect">
            <a:avLst/>
          </a:prstGeom>
        </p:spPr>
      </p:pic>
      <p:pic>
        <p:nvPicPr>
          <p:cNvPr id="8" name="Imagem 8" descr="Uma imagem contendo machado&#10;&#10;Descrição gerada automaticamente">
            <a:extLst>
              <a:ext uri="{FF2B5EF4-FFF2-40B4-BE49-F238E27FC236}">
                <a16:creationId xmlns:a16="http://schemas.microsoft.com/office/drawing/2014/main" id="{D144284A-4404-0D07-56BE-C48BABABF9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9711" y="460934"/>
            <a:ext cx="2214833" cy="180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802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13CF315-7B27-ABA2-CDEA-385338AE57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42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204;g109ffa863cd_0_328">
            <a:extLst>
              <a:ext uri="{FF2B5EF4-FFF2-40B4-BE49-F238E27FC236}">
                <a16:creationId xmlns:a16="http://schemas.microsoft.com/office/drawing/2014/main" id="{4BF5D353-A128-7FED-4B05-0F46B7C26974}"/>
              </a:ext>
            </a:extLst>
          </p:cNvPr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Contextualizando</a:t>
            </a:r>
            <a:endParaRPr lang="en-US" sz="4000" b="1" i="0" u="none" strike="noStrike" cap="none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7" name="Imagem 7">
            <a:extLst>
              <a:ext uri="{FF2B5EF4-FFF2-40B4-BE49-F238E27FC236}">
                <a16:creationId xmlns:a16="http://schemas.microsoft.com/office/drawing/2014/main" id="{C53695AA-5806-3908-C1FB-81A7644E3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580" y="1325774"/>
            <a:ext cx="6916227" cy="391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2780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43</a:t>
            </a:fld>
            <a:r>
              <a:rPr lang="en-US"/>
              <a:t>]</a:t>
            </a:r>
            <a:endParaRPr/>
          </a:p>
        </p:txBody>
      </p:sp>
      <p:pic>
        <p:nvPicPr>
          <p:cNvPr id="7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84815BF-305B-E0BC-05E9-933D89001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4" r="5822" b="-614"/>
          <a:stretch/>
        </p:blipFill>
        <p:spPr>
          <a:xfrm>
            <a:off x="1473192" y="1112615"/>
            <a:ext cx="1990394" cy="1385379"/>
          </a:xfrm>
          <a:prstGeom prst="rect">
            <a:avLst/>
          </a:prstGeom>
        </p:spPr>
      </p:pic>
      <p:pic>
        <p:nvPicPr>
          <p:cNvPr id="8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2BC6B93-708E-0E74-6512-77EB25032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5014" y="1306964"/>
            <a:ext cx="1772729" cy="1192475"/>
          </a:xfrm>
          <a:prstGeom prst="rect">
            <a:avLst/>
          </a:prstGeom>
        </p:spPr>
      </p:pic>
      <p:sp>
        <p:nvSpPr>
          <p:cNvPr id="13" name="Google Shape;87;g116295da5bc_0_62">
            <a:extLst>
              <a:ext uri="{FF2B5EF4-FFF2-40B4-BE49-F238E27FC236}">
                <a16:creationId xmlns:a16="http://schemas.microsoft.com/office/drawing/2014/main" id="{A3B716F7-43A7-6CCC-FE24-C2419740EA69}"/>
              </a:ext>
            </a:extLst>
          </p:cNvPr>
          <p:cNvSpPr txBox="1"/>
          <p:nvPr/>
        </p:nvSpPr>
        <p:spPr>
          <a:xfrm>
            <a:off x="2182978" y="205229"/>
            <a:ext cx="4587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4999"/>
              </a:lnSpc>
            </a:pPr>
            <a:r>
              <a:rPr lang="en-US" sz="3200" b="1" dirty="0">
                <a:solidFill>
                  <a:srgbClr val="EA4E60"/>
                </a:solidFill>
                <a:latin typeface="Century Gothic"/>
                <a:sym typeface="Century Gothic"/>
              </a:rPr>
              <a:t>Bid Data &amp; BI</a:t>
            </a:r>
            <a:endParaRPr lang="en-US" sz="3200" b="1" dirty="0">
              <a:solidFill>
                <a:srgbClr val="EA4E60"/>
              </a:solidFill>
              <a:latin typeface="Century Gothic"/>
            </a:endParaRPr>
          </a:p>
        </p:txBody>
      </p:sp>
      <p:pic>
        <p:nvPicPr>
          <p:cNvPr id="2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9C983961-093F-2839-77EE-96B249FC0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6977" y="3185972"/>
            <a:ext cx="1686466" cy="874245"/>
          </a:xfrm>
          <a:prstGeom prst="rect">
            <a:avLst/>
          </a:prstGeom>
        </p:spPr>
      </p:pic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A774C95A-DD97-2C04-B471-5929AEAFB2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9277" y="4092237"/>
            <a:ext cx="2128568" cy="571339"/>
          </a:xfrm>
          <a:prstGeom prst="rect">
            <a:avLst/>
          </a:prstGeom>
        </p:spPr>
      </p:pic>
      <p:pic>
        <p:nvPicPr>
          <p:cNvPr id="5" name="Picture 5" descr="Logo&#10;&#10;Description automatically generated">
            <a:extLst>
              <a:ext uri="{FF2B5EF4-FFF2-40B4-BE49-F238E27FC236}">
                <a16:creationId xmlns:a16="http://schemas.microsoft.com/office/drawing/2014/main" id="{F6837802-214F-7925-E678-1D838D92F1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306" y="2828126"/>
            <a:ext cx="1395324" cy="932171"/>
          </a:xfrm>
          <a:prstGeom prst="rect">
            <a:avLst/>
          </a:prstGeom>
        </p:spPr>
      </p:pic>
      <p:pic>
        <p:nvPicPr>
          <p:cNvPr id="12" name="Picture 7" descr="A picture containing room, scene, gambling house&#10;&#10;Description automatically generated">
            <a:extLst>
              <a:ext uri="{FF2B5EF4-FFF2-40B4-BE49-F238E27FC236}">
                <a16:creationId xmlns:a16="http://schemas.microsoft.com/office/drawing/2014/main" id="{831813E0-96D9-F2EA-C1D1-D8E6DA8BBC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59950" y="2892544"/>
            <a:ext cx="1548789" cy="1110460"/>
          </a:xfrm>
          <a:prstGeom prst="rect">
            <a:avLst/>
          </a:prstGeom>
        </p:spPr>
      </p:pic>
      <p:pic>
        <p:nvPicPr>
          <p:cNvPr id="14" name="Picture 14" descr="Logo&#10;&#10;Description automatically generated">
            <a:extLst>
              <a:ext uri="{FF2B5EF4-FFF2-40B4-BE49-F238E27FC236}">
                <a16:creationId xmlns:a16="http://schemas.microsoft.com/office/drawing/2014/main" id="{72BD983B-748C-F695-4128-1DBED554A5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07966" y="4002825"/>
            <a:ext cx="2743200" cy="739378"/>
          </a:xfrm>
          <a:prstGeom prst="rect">
            <a:avLst/>
          </a:prstGeom>
        </p:spPr>
      </p:pic>
      <p:pic>
        <p:nvPicPr>
          <p:cNvPr id="15" name="Picture 15" descr="Logo&#10;&#10;Description automatically generated">
            <a:extLst>
              <a:ext uri="{FF2B5EF4-FFF2-40B4-BE49-F238E27FC236}">
                <a16:creationId xmlns:a16="http://schemas.microsoft.com/office/drawing/2014/main" id="{6511AC14-BD08-61BF-820E-467B8D3DF56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44296" y="2573906"/>
            <a:ext cx="1837427" cy="1203385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78A1F1-05AF-C92D-6AB8-A71F36DC3684}"/>
              </a:ext>
            </a:extLst>
          </p:cNvPr>
          <p:cNvCxnSpPr/>
          <p:nvPr/>
        </p:nvCxnSpPr>
        <p:spPr>
          <a:xfrm>
            <a:off x="4621601" y="1111730"/>
            <a:ext cx="1" cy="3827970"/>
          </a:xfrm>
          <a:prstGeom prst="straightConnector1">
            <a:avLst/>
          </a:prstGeom>
          <a:ln>
            <a:prstDash val="sysDot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5464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Data Analytics &amp; Biga Data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44</a:t>
            </a:fld>
            <a:r>
              <a:rPr lang="en-US"/>
              <a:t>]</a:t>
            </a:r>
            <a:endParaRPr/>
          </a:p>
        </p:txBody>
      </p:sp>
      <p:pic>
        <p:nvPicPr>
          <p:cNvPr id="2" name="Imagem 5">
            <a:extLst>
              <a:ext uri="{FF2B5EF4-FFF2-40B4-BE49-F238E27FC236}">
                <a16:creationId xmlns:a16="http://schemas.microsoft.com/office/drawing/2014/main" id="{0C044DEC-21FC-D7C8-C8AF-45DC92BCD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825423" y="2869473"/>
            <a:ext cx="2271861" cy="2271861"/>
          </a:xfrm>
          <a:prstGeom prst="rect">
            <a:avLst/>
          </a:prstGeom>
        </p:spPr>
      </p:pic>
      <p:sp>
        <p:nvSpPr>
          <p:cNvPr id="3" name="Balão de Pensamento: Nuvem 6">
            <a:extLst>
              <a:ext uri="{FF2B5EF4-FFF2-40B4-BE49-F238E27FC236}">
                <a16:creationId xmlns:a16="http://schemas.microsoft.com/office/drawing/2014/main" id="{CF5B7493-9DCB-3AA1-A901-57D3D68F41AC}"/>
              </a:ext>
            </a:extLst>
          </p:cNvPr>
          <p:cNvSpPr/>
          <p:nvPr/>
        </p:nvSpPr>
        <p:spPr>
          <a:xfrm flipH="1">
            <a:off x="5355205" y="1955578"/>
            <a:ext cx="3209781" cy="789402"/>
          </a:xfrm>
          <a:prstGeom prst="cloud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pt-BR" dirty="0">
                <a:cs typeface="Arial"/>
              </a:rPr>
              <a:t>Como analisa isso?</a:t>
            </a:r>
            <a:endParaRPr lang="en-US" dirty="0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EB8EA7AA-6FB7-260B-7B43-E1911DC5E2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4196813"/>
              </p:ext>
            </p:extLst>
          </p:nvPr>
        </p:nvGraphicFramePr>
        <p:xfrm>
          <a:off x="398972" y="818433"/>
          <a:ext cx="6556075" cy="5792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60" name="Left Brace 359">
            <a:extLst>
              <a:ext uri="{FF2B5EF4-FFF2-40B4-BE49-F238E27FC236}">
                <a16:creationId xmlns:a16="http://schemas.microsoft.com/office/drawing/2014/main" id="{CCA0079F-00F2-2902-D7AD-97D1FA5AAE87}"/>
              </a:ext>
            </a:extLst>
          </p:cNvPr>
          <p:cNvSpPr/>
          <p:nvPr/>
        </p:nvSpPr>
        <p:spPr>
          <a:xfrm rot="5400000">
            <a:off x="2667380" y="380024"/>
            <a:ext cx="571499" cy="5078801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2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802EA63-3CD8-9055-FE77-02FF43ED98E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3014" r="5822" b="-614"/>
          <a:stretch/>
        </p:blipFill>
        <p:spPr>
          <a:xfrm>
            <a:off x="1505541" y="1716464"/>
            <a:ext cx="1311064" cy="910927"/>
          </a:xfrm>
          <a:prstGeom prst="rect">
            <a:avLst/>
          </a:prstGeom>
        </p:spPr>
      </p:pic>
      <p:pic>
        <p:nvPicPr>
          <p:cNvPr id="364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7325F17-9D6E-41F3-990A-5B800B002FD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11184" y="1770633"/>
            <a:ext cx="1330625" cy="912117"/>
          </a:xfrm>
          <a:prstGeom prst="rect">
            <a:avLst/>
          </a:prstGeom>
        </p:spPr>
      </p:pic>
      <p:pic>
        <p:nvPicPr>
          <p:cNvPr id="366" name="Picture 3" descr="Icon&#10;&#10;Description automatically generated">
            <a:extLst>
              <a:ext uri="{FF2B5EF4-FFF2-40B4-BE49-F238E27FC236}">
                <a16:creationId xmlns:a16="http://schemas.microsoft.com/office/drawing/2014/main" id="{248A1A86-8F4F-3D88-4B39-6E58849DAA7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44483" y="4091232"/>
            <a:ext cx="1626194" cy="937660"/>
          </a:xfrm>
          <a:prstGeom prst="rect">
            <a:avLst/>
          </a:prstGeom>
        </p:spPr>
      </p:pic>
      <p:sp>
        <p:nvSpPr>
          <p:cNvPr id="367" name="Arrow: Bent 366">
            <a:extLst>
              <a:ext uri="{FF2B5EF4-FFF2-40B4-BE49-F238E27FC236}">
                <a16:creationId xmlns:a16="http://schemas.microsoft.com/office/drawing/2014/main" id="{78CEE063-FA4F-14EB-B51B-AFD155E3A39A}"/>
              </a:ext>
            </a:extLst>
          </p:cNvPr>
          <p:cNvSpPr/>
          <p:nvPr/>
        </p:nvSpPr>
        <p:spPr>
          <a:xfrm flipV="1">
            <a:off x="6181517" y="4175399"/>
            <a:ext cx="323491" cy="51758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39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36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45</a:t>
            </a:fld>
            <a:r>
              <a:rPr lang="en-US"/>
              <a:t>]</a:t>
            </a:r>
            <a:endParaRPr/>
          </a:p>
        </p:txBody>
      </p:sp>
      <p:pic>
        <p:nvPicPr>
          <p:cNvPr id="7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84815BF-305B-E0BC-05E9-933D89001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4" r="5822" b="-614"/>
          <a:stretch/>
        </p:blipFill>
        <p:spPr>
          <a:xfrm>
            <a:off x="1473192" y="1112615"/>
            <a:ext cx="1990394" cy="1385379"/>
          </a:xfrm>
          <a:prstGeom prst="rect">
            <a:avLst/>
          </a:prstGeom>
        </p:spPr>
      </p:pic>
      <p:pic>
        <p:nvPicPr>
          <p:cNvPr id="8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2BC6B93-708E-0E74-6512-77EB25032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5014" y="1306964"/>
            <a:ext cx="1772729" cy="1192475"/>
          </a:xfrm>
          <a:prstGeom prst="rect">
            <a:avLst/>
          </a:prstGeom>
        </p:spPr>
      </p:pic>
      <p:sp>
        <p:nvSpPr>
          <p:cNvPr id="13" name="Google Shape;87;g116295da5bc_0_62">
            <a:extLst>
              <a:ext uri="{FF2B5EF4-FFF2-40B4-BE49-F238E27FC236}">
                <a16:creationId xmlns:a16="http://schemas.microsoft.com/office/drawing/2014/main" id="{A3B716F7-43A7-6CCC-FE24-C2419740EA69}"/>
              </a:ext>
            </a:extLst>
          </p:cNvPr>
          <p:cNvSpPr txBox="1"/>
          <p:nvPr/>
        </p:nvSpPr>
        <p:spPr>
          <a:xfrm>
            <a:off x="2182978" y="205229"/>
            <a:ext cx="4587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4999"/>
              </a:lnSpc>
            </a:pPr>
            <a:r>
              <a:rPr lang="en-US" sz="3200" b="1" dirty="0">
                <a:solidFill>
                  <a:srgbClr val="EA4E60"/>
                </a:solidFill>
                <a:latin typeface="Century Gothic"/>
                <a:sym typeface="Century Gothic"/>
              </a:rPr>
              <a:t>Bid Data &amp; BI</a:t>
            </a:r>
            <a:endParaRPr lang="en-US" sz="3200" b="1" dirty="0">
              <a:solidFill>
                <a:srgbClr val="EA4E60"/>
              </a:solidFill>
              <a:latin typeface="Century Gothic"/>
            </a:endParaRPr>
          </a:p>
        </p:txBody>
      </p:sp>
      <p:pic>
        <p:nvPicPr>
          <p:cNvPr id="2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9C983961-093F-2839-77EE-96B249FC0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6977" y="3185972"/>
            <a:ext cx="1686466" cy="874245"/>
          </a:xfrm>
          <a:prstGeom prst="rect">
            <a:avLst/>
          </a:prstGeom>
        </p:spPr>
      </p:pic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A774C95A-DD97-2C04-B471-5929AEAFB2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9277" y="4092237"/>
            <a:ext cx="2128568" cy="571339"/>
          </a:xfrm>
          <a:prstGeom prst="rect">
            <a:avLst/>
          </a:prstGeom>
        </p:spPr>
      </p:pic>
      <p:pic>
        <p:nvPicPr>
          <p:cNvPr id="5" name="Picture 5" descr="Logo&#10;&#10;Description automatically generated">
            <a:extLst>
              <a:ext uri="{FF2B5EF4-FFF2-40B4-BE49-F238E27FC236}">
                <a16:creationId xmlns:a16="http://schemas.microsoft.com/office/drawing/2014/main" id="{F6837802-214F-7925-E678-1D838D92F1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306" y="2828126"/>
            <a:ext cx="1395324" cy="932171"/>
          </a:xfrm>
          <a:prstGeom prst="rect">
            <a:avLst/>
          </a:prstGeom>
        </p:spPr>
      </p:pic>
      <p:pic>
        <p:nvPicPr>
          <p:cNvPr id="12" name="Picture 7" descr="A picture containing room, scene, gambling house&#10;&#10;Description automatically generated">
            <a:extLst>
              <a:ext uri="{FF2B5EF4-FFF2-40B4-BE49-F238E27FC236}">
                <a16:creationId xmlns:a16="http://schemas.microsoft.com/office/drawing/2014/main" id="{831813E0-96D9-F2EA-C1D1-D8E6DA8BBC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59950" y="2892544"/>
            <a:ext cx="1548789" cy="1110460"/>
          </a:xfrm>
          <a:prstGeom prst="rect">
            <a:avLst/>
          </a:prstGeom>
        </p:spPr>
      </p:pic>
      <p:pic>
        <p:nvPicPr>
          <p:cNvPr id="14" name="Picture 14" descr="Logo&#10;&#10;Description automatically generated">
            <a:extLst>
              <a:ext uri="{FF2B5EF4-FFF2-40B4-BE49-F238E27FC236}">
                <a16:creationId xmlns:a16="http://schemas.microsoft.com/office/drawing/2014/main" id="{72BD983B-748C-F695-4128-1DBED554A5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07966" y="4002825"/>
            <a:ext cx="2743200" cy="739378"/>
          </a:xfrm>
          <a:prstGeom prst="rect">
            <a:avLst/>
          </a:prstGeom>
        </p:spPr>
      </p:pic>
      <p:pic>
        <p:nvPicPr>
          <p:cNvPr id="15" name="Picture 15" descr="Logo&#10;&#10;Description automatically generated">
            <a:extLst>
              <a:ext uri="{FF2B5EF4-FFF2-40B4-BE49-F238E27FC236}">
                <a16:creationId xmlns:a16="http://schemas.microsoft.com/office/drawing/2014/main" id="{6511AC14-BD08-61BF-820E-467B8D3DF56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44296" y="2573906"/>
            <a:ext cx="1837427" cy="1203385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78A1F1-05AF-C92D-6AB8-A71F36DC3684}"/>
              </a:ext>
            </a:extLst>
          </p:cNvPr>
          <p:cNvCxnSpPr/>
          <p:nvPr/>
        </p:nvCxnSpPr>
        <p:spPr>
          <a:xfrm>
            <a:off x="4621601" y="1111730"/>
            <a:ext cx="1" cy="3827970"/>
          </a:xfrm>
          <a:prstGeom prst="straightConnector1">
            <a:avLst/>
          </a:prstGeom>
          <a:ln>
            <a:prstDash val="sysDot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FEA3C48-C61E-23F4-0495-2D4557009B63}"/>
              </a:ext>
            </a:extLst>
          </p:cNvPr>
          <p:cNvSpPr/>
          <p:nvPr/>
        </p:nvSpPr>
        <p:spPr>
          <a:xfrm>
            <a:off x="545621" y="2233163"/>
            <a:ext cx="3849537" cy="85185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alibri"/>
                <a:cs typeface="Arial"/>
              </a:rPr>
              <a:t>Dados </a:t>
            </a:r>
            <a:r>
              <a:rPr lang="en-US" sz="2400" dirty="0" err="1">
                <a:latin typeface="Calibri"/>
                <a:cs typeface="Arial"/>
              </a:rPr>
              <a:t>não</a:t>
            </a:r>
            <a:r>
              <a:rPr lang="en-US" sz="2400" dirty="0">
                <a:latin typeface="Calibri"/>
                <a:cs typeface="Arial"/>
              </a:rPr>
              <a:t> </a:t>
            </a:r>
            <a:r>
              <a:rPr lang="en-US" sz="2400" dirty="0" err="1">
                <a:latin typeface="Calibri"/>
                <a:cs typeface="Arial"/>
              </a:rPr>
              <a:t>estruturados</a:t>
            </a:r>
            <a:endParaRPr lang="en-US" sz="240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21537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BI &amp; Data Science (DS)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46</a:t>
            </a:fld>
            <a:r>
              <a:rPr lang="en-US"/>
              <a:t>]</a:t>
            </a:r>
            <a:endParaRPr/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53CEE1D5-2C2B-1B7F-F4C0-D53C2621A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862" y="1394593"/>
            <a:ext cx="5525218" cy="3745325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DFA06FA-2910-B7AB-C844-11F2010361CA}"/>
              </a:ext>
            </a:extLst>
          </p:cNvPr>
          <p:cNvSpPr/>
          <p:nvPr/>
        </p:nvSpPr>
        <p:spPr>
          <a:xfrm>
            <a:off x="6260621" y="1068511"/>
            <a:ext cx="2307564" cy="625415"/>
          </a:xfrm>
          <a:prstGeom prst="wedgeRound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cs typeface="Arial"/>
              </a:rPr>
              <a:t>Dados </a:t>
            </a:r>
            <a:r>
              <a:rPr lang="en-US" dirty="0" err="1">
                <a:cs typeface="Arial"/>
              </a:rPr>
              <a:t>tradicionais</a:t>
            </a:r>
            <a:endParaRPr lang="en-US" dirty="0" err="1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6A29F01F-168A-2D34-4846-30E1C65BF844}"/>
              </a:ext>
            </a:extLst>
          </p:cNvPr>
          <p:cNvSpPr/>
          <p:nvPr/>
        </p:nvSpPr>
        <p:spPr>
          <a:xfrm>
            <a:off x="297612" y="2276208"/>
            <a:ext cx="2081121" cy="700896"/>
          </a:xfrm>
          <a:prstGeom prst="wedgeRound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cs typeface="Arial"/>
              </a:rPr>
              <a:t>Orientado</a:t>
            </a:r>
            <a:r>
              <a:rPr lang="en-US" dirty="0">
                <a:cs typeface="Arial"/>
              </a:rPr>
              <a:t> a </a:t>
            </a:r>
            <a:r>
              <a:rPr lang="en-US" dirty="0" err="1">
                <a:cs typeface="Arial"/>
              </a:rPr>
              <a:t>documentos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7285843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BI &amp; Data Science (DS)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47</a:t>
            </a:fld>
            <a:r>
              <a:rPr lang="en-US"/>
              <a:t>]</a:t>
            </a:r>
            <a:endParaRPr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DFA06FA-2910-B7AB-C844-11F2010361CA}"/>
              </a:ext>
            </a:extLst>
          </p:cNvPr>
          <p:cNvSpPr/>
          <p:nvPr/>
        </p:nvSpPr>
        <p:spPr>
          <a:xfrm>
            <a:off x="6249838" y="1359653"/>
            <a:ext cx="2307564" cy="625415"/>
          </a:xfrm>
          <a:prstGeom prst="wedgeRound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cs typeface="Arial"/>
              </a:rPr>
              <a:t>Dados </a:t>
            </a:r>
            <a:r>
              <a:rPr lang="en-US" dirty="0" err="1">
                <a:cs typeface="Arial"/>
              </a:rPr>
              <a:t>tradicionais</a:t>
            </a:r>
            <a:endParaRPr lang="en-US" dirty="0" err="1"/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12A0A7DA-B9D2-1469-5041-0A293E11D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98" y="2080298"/>
            <a:ext cx="4109049" cy="25967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DDE7E0-4F3E-9BB9-EECD-B84688DC5427}"/>
              </a:ext>
            </a:extLst>
          </p:cNvPr>
          <p:cNvSpPr txBox="1"/>
          <p:nvPr/>
        </p:nvSpPr>
        <p:spPr>
          <a:xfrm>
            <a:off x="323132" y="4668688"/>
            <a:ext cx="4611742" cy="26161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/>
              <a:t>https://www.mongodbtutorial.org/getting-started/mongodb-basics/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F60159A1-69C2-DFBC-E8A8-144867DCED6A}"/>
              </a:ext>
            </a:extLst>
          </p:cNvPr>
          <p:cNvSpPr/>
          <p:nvPr/>
        </p:nvSpPr>
        <p:spPr>
          <a:xfrm>
            <a:off x="276046" y="1478265"/>
            <a:ext cx="2728102" cy="700896"/>
          </a:xfrm>
          <a:prstGeom prst="wedgeRound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dirty="0" err="1">
                <a:cs typeface="Arial"/>
              </a:rPr>
              <a:t>Orientado</a:t>
            </a:r>
            <a:r>
              <a:rPr lang="en-US" dirty="0">
                <a:cs typeface="Arial"/>
              </a:rPr>
              <a:t> a </a:t>
            </a:r>
            <a:r>
              <a:rPr lang="en-US" dirty="0" err="1">
                <a:cs typeface="Arial"/>
              </a:rPr>
              <a:t>documentos</a:t>
            </a:r>
            <a:endParaRPr lang="en-US" dirty="0" err="1"/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E00BE1FA-C766-774D-2C5D-1CAD99542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1318" y="2083819"/>
            <a:ext cx="3333750" cy="1104900"/>
          </a:xfrm>
          <a:prstGeom prst="rect">
            <a:avLst/>
          </a:prstGeom>
        </p:spPr>
      </p:pic>
      <p:pic>
        <p:nvPicPr>
          <p:cNvPr id="9" name="Picture 9" descr="Table&#10;&#10;Description automatically generated">
            <a:extLst>
              <a:ext uri="{FF2B5EF4-FFF2-40B4-BE49-F238E27FC236}">
                <a16:creationId xmlns:a16="http://schemas.microsoft.com/office/drawing/2014/main" id="{A98EC344-387C-3B35-6F6F-5B58FCF3F8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3769" y="3315779"/>
            <a:ext cx="333375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7492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BI &amp; Data Science (DS)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48</a:t>
            </a:fld>
            <a:r>
              <a:rPr lang="en-US"/>
              <a:t>]</a:t>
            </a:r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9D694AF-8C25-B3F3-FD16-723641394A90}"/>
              </a:ext>
            </a:extLst>
          </p:cNvPr>
          <p:cNvGrpSpPr/>
          <p:nvPr/>
        </p:nvGrpSpPr>
        <p:grpSpPr>
          <a:xfrm>
            <a:off x="641007" y="2219460"/>
            <a:ext cx="7412290" cy="1933314"/>
            <a:chOff x="641007" y="2219460"/>
            <a:chExt cx="7412290" cy="1933314"/>
          </a:xfrm>
        </p:grpSpPr>
        <p:sp>
          <p:nvSpPr>
            <p:cNvPr id="3" name="Google Shape;86;g116295da5bc_0_62">
              <a:extLst>
                <a:ext uri="{FF2B5EF4-FFF2-40B4-BE49-F238E27FC236}">
                  <a16:creationId xmlns:a16="http://schemas.microsoft.com/office/drawing/2014/main" id="{D1259112-E26C-8B18-457C-135D460A4172}"/>
                </a:ext>
              </a:extLst>
            </p:cNvPr>
            <p:cNvSpPr txBox="1"/>
            <p:nvPr/>
          </p:nvSpPr>
          <p:spPr>
            <a:xfrm>
              <a:off x="641007" y="2219460"/>
              <a:ext cx="2826506" cy="19333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Descritiva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Diagnóstica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 err="1">
                  <a:solidFill>
                    <a:schemeClr val="tx1"/>
                  </a:solidFill>
                  <a:latin typeface="Calibri"/>
                </a:rPr>
                <a:t>Preditiva</a:t>
              </a:r>
              <a:endParaRPr lang="en-US" sz="2400" b="1">
                <a:solidFill>
                  <a:schemeClr val="tx1"/>
                </a:solidFill>
                <a:latin typeface="Calibri"/>
              </a:endParaRPr>
            </a:p>
            <a:p>
              <a:pPr marL="419100" indent="-342900" algn="just">
                <a:buChar char="•"/>
              </a:pPr>
              <a:r>
                <a:rPr lang="en-US" sz="2400" b="1" dirty="0">
                  <a:solidFill>
                    <a:schemeClr val="tx1"/>
                  </a:solidFill>
                  <a:latin typeface="Calibri"/>
                </a:rPr>
                <a:t>Prescritivo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6CF21E6A-62A7-3A34-4638-09C28C514CED}"/>
                </a:ext>
              </a:extLst>
            </p:cNvPr>
            <p:cNvSpPr/>
            <p:nvPr/>
          </p:nvSpPr>
          <p:spPr>
            <a:xfrm>
              <a:off x="2838918" y="2508345"/>
              <a:ext cx="1481387" cy="233113"/>
            </a:xfrm>
            <a:prstGeom prst="rightArrow">
              <a:avLst/>
            </a:prstGeom>
            <a:solidFill>
              <a:srgbClr val="002060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Arrow: Right 1">
              <a:extLst>
                <a:ext uri="{FF2B5EF4-FFF2-40B4-BE49-F238E27FC236}">
                  <a16:creationId xmlns:a16="http://schemas.microsoft.com/office/drawing/2014/main" id="{1830E1DB-F922-455B-9726-F9D21D96020A}"/>
                </a:ext>
              </a:extLst>
            </p:cNvPr>
            <p:cNvSpPr/>
            <p:nvPr/>
          </p:nvSpPr>
          <p:spPr>
            <a:xfrm>
              <a:off x="2838918" y="2864184"/>
              <a:ext cx="1481387" cy="233113"/>
            </a:xfrm>
            <a:prstGeom prst="rightArrow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6AE2F27A-D282-FA94-7874-27810033FD56}"/>
                </a:ext>
              </a:extLst>
            </p:cNvPr>
            <p:cNvSpPr/>
            <p:nvPr/>
          </p:nvSpPr>
          <p:spPr>
            <a:xfrm>
              <a:off x="2838917" y="3284722"/>
              <a:ext cx="1481387" cy="233113"/>
            </a:xfrm>
            <a:prstGeom prst="rightArrow">
              <a:avLst/>
            </a:prstGeom>
            <a:solidFill>
              <a:schemeClr val="tx1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18307396-220E-8C74-7647-4C4EE3B3C8B3}"/>
                </a:ext>
              </a:extLst>
            </p:cNvPr>
            <p:cNvSpPr/>
            <p:nvPr/>
          </p:nvSpPr>
          <p:spPr>
            <a:xfrm>
              <a:off x="2838917" y="3640561"/>
              <a:ext cx="1481387" cy="233113"/>
            </a:xfrm>
            <a:prstGeom prst="rightArrow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D6F917D-6170-7280-9171-4715627F223E}"/>
                </a:ext>
              </a:extLst>
            </p:cNvPr>
            <p:cNvSpPr/>
            <p:nvPr/>
          </p:nvSpPr>
          <p:spPr>
            <a:xfrm>
              <a:off x="4527251" y="2419170"/>
              <a:ext cx="3526046" cy="312707"/>
            </a:xfrm>
            <a:prstGeom prst="rect">
              <a:avLst/>
            </a:prstGeom>
            <a:solidFill>
              <a:srgbClr val="002060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O que </a:t>
              </a:r>
              <a:r>
                <a:rPr lang="en-US" dirty="0" err="1">
                  <a:cs typeface="Arial"/>
                </a:rPr>
                <a:t>aconteceu</a:t>
              </a:r>
              <a:r>
                <a:rPr lang="en-US" dirty="0">
                  <a:cs typeface="Arial"/>
                </a:rPr>
                <a:t>?</a:t>
              </a:r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17849D6-0DBE-55AA-797E-9AFD4B913AB7}"/>
                </a:ext>
              </a:extLst>
            </p:cNvPr>
            <p:cNvSpPr/>
            <p:nvPr/>
          </p:nvSpPr>
          <p:spPr>
            <a:xfrm>
              <a:off x="4527251" y="2818141"/>
              <a:ext cx="3526046" cy="312707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cs typeface="Arial"/>
                </a:rPr>
                <a:t>Por que </a:t>
              </a:r>
              <a:r>
                <a:rPr lang="en-US" dirty="0" err="1">
                  <a:cs typeface="Arial"/>
                </a:rPr>
                <a:t>aconteceu</a:t>
              </a:r>
              <a:r>
                <a:rPr lang="en-US" dirty="0">
                  <a:cs typeface="Arial"/>
                </a:rPr>
                <a:t>?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158FFF0-44A3-1ECE-CFFD-2FC0AEDBB217}"/>
                </a:ext>
              </a:extLst>
            </p:cNvPr>
            <p:cNvSpPr/>
            <p:nvPr/>
          </p:nvSpPr>
          <p:spPr>
            <a:xfrm>
              <a:off x="4527250" y="3238679"/>
              <a:ext cx="3526046" cy="312707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cs typeface="Arial"/>
                </a:rPr>
                <a:t>O que </a:t>
              </a:r>
              <a:r>
                <a:rPr lang="en-US" dirty="0" err="1">
                  <a:cs typeface="Arial"/>
                </a:rPr>
                <a:t>vai</a:t>
              </a:r>
              <a:r>
                <a:rPr lang="en-US" dirty="0">
                  <a:cs typeface="Arial"/>
                </a:rPr>
                <a:t> </a:t>
              </a:r>
              <a:r>
                <a:rPr lang="en-US" dirty="0" err="1">
                  <a:cs typeface="Arial"/>
                </a:rPr>
                <a:t>acontecer</a:t>
              </a:r>
              <a:r>
                <a:rPr lang="en-US" dirty="0">
                  <a:cs typeface="Arial"/>
                </a:rPr>
                <a:t>?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50190BD-BD19-9CA6-B566-663E0546708C}"/>
                </a:ext>
              </a:extLst>
            </p:cNvPr>
            <p:cNvSpPr/>
            <p:nvPr/>
          </p:nvSpPr>
          <p:spPr>
            <a:xfrm>
              <a:off x="4527250" y="3670000"/>
              <a:ext cx="3526046" cy="31270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cs typeface="Arial"/>
                </a:rPr>
                <a:t>O que </a:t>
              </a:r>
              <a:r>
                <a:rPr lang="en-US" dirty="0" err="1">
                  <a:cs typeface="Arial"/>
                </a:rPr>
                <a:t>fazer</a:t>
              </a:r>
              <a:r>
                <a:rPr lang="en-US" dirty="0">
                  <a:cs typeface="Arial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52712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4"/>
          <p:cNvSpPr txBox="1"/>
          <p:nvPr/>
        </p:nvSpPr>
        <p:spPr>
          <a:xfrm>
            <a:off x="1162075" y="296235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Fórum</a:t>
            </a: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/Artigos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Comunidade</a:t>
            </a: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4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i="0" u="none" strike="noStrike" cap="none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</a:t>
            </a:r>
            <a:r>
              <a:rPr lang="en-US" sz="55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3" name="Google Shape;28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42552" y="2029651"/>
            <a:ext cx="1484863" cy="18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49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455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Contextualizando</a:t>
            </a:r>
            <a:endParaRPr lang="en-US" sz="4000" b="1" i="0" u="none" strike="noStrike" cap="none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</a:t>
            </a:fld>
            <a:r>
              <a:rPr lang="en-US"/>
              <a:t>]</a:t>
            </a:r>
            <a:endParaRPr/>
          </a:p>
        </p:txBody>
      </p:sp>
      <p:pic>
        <p:nvPicPr>
          <p:cNvPr id="2" name="Imagem 2" descr="Mulher de negócios com as mãos na cabeça">
            <a:extLst>
              <a:ext uri="{FF2B5EF4-FFF2-40B4-BE49-F238E27FC236}">
                <a16:creationId xmlns:a16="http://schemas.microsoft.com/office/drawing/2014/main" id="{3957F09D-2A3C-3424-72B7-56570CB031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803" r="680" b="68586"/>
          <a:stretch/>
        </p:blipFill>
        <p:spPr>
          <a:xfrm>
            <a:off x="3588098" y="3339502"/>
            <a:ext cx="2334092" cy="1799413"/>
          </a:xfrm>
          <a:prstGeom prst="rect">
            <a:avLst/>
          </a:prstGeom>
        </p:spPr>
      </p:pic>
      <p:pic>
        <p:nvPicPr>
          <p:cNvPr id="5" name="Imagem 5" descr="Gráfico&#10;&#10;Descrição gerada automaticamente">
            <a:extLst>
              <a:ext uri="{FF2B5EF4-FFF2-40B4-BE49-F238E27FC236}">
                <a16:creationId xmlns:a16="http://schemas.microsoft.com/office/drawing/2014/main" id="{212A41B9-0F69-5577-2C48-9771A2094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2258" y="2339376"/>
            <a:ext cx="2743200" cy="1543050"/>
          </a:xfrm>
          <a:prstGeom prst="rect">
            <a:avLst/>
          </a:prstGeom>
        </p:spPr>
      </p:pic>
      <p:pic>
        <p:nvPicPr>
          <p:cNvPr id="6" name="Imagem 6">
            <a:extLst>
              <a:ext uri="{FF2B5EF4-FFF2-40B4-BE49-F238E27FC236}">
                <a16:creationId xmlns:a16="http://schemas.microsoft.com/office/drawing/2014/main" id="{05008760-9737-B8D6-562F-ED7F93A857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5258" y="1103103"/>
            <a:ext cx="931653" cy="953219"/>
          </a:xfrm>
          <a:prstGeom prst="rect">
            <a:avLst/>
          </a:prstGeom>
        </p:spPr>
      </p:pic>
      <p:pic>
        <p:nvPicPr>
          <p:cNvPr id="7" name="Imagem 7" descr="Ícone&#10;&#10;Descrição gerada automaticamente">
            <a:extLst>
              <a:ext uri="{FF2B5EF4-FFF2-40B4-BE49-F238E27FC236}">
                <a16:creationId xmlns:a16="http://schemas.microsoft.com/office/drawing/2014/main" id="{4E32720A-7D62-A93C-4386-5D48C98268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1428" y="1771648"/>
            <a:ext cx="1028700" cy="1039484"/>
          </a:xfrm>
          <a:prstGeom prst="rect">
            <a:avLst/>
          </a:prstGeom>
        </p:spPr>
      </p:pic>
      <p:pic>
        <p:nvPicPr>
          <p:cNvPr id="8" name="Imagem 8" descr="Ícone&#10;&#10;Descrição gerada automaticamente">
            <a:extLst>
              <a:ext uri="{FF2B5EF4-FFF2-40B4-BE49-F238E27FC236}">
                <a16:creationId xmlns:a16="http://schemas.microsoft.com/office/drawing/2014/main" id="{DD14045B-3086-5C83-718E-7B93F3F48CA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8823" r="1058" b="838"/>
          <a:stretch/>
        </p:blipFill>
        <p:spPr>
          <a:xfrm>
            <a:off x="6726447" y="1681612"/>
            <a:ext cx="1196285" cy="1088009"/>
          </a:xfrm>
          <a:prstGeom prst="rect">
            <a:avLst/>
          </a:prstGeom>
        </p:spPr>
      </p:pic>
      <p:pic>
        <p:nvPicPr>
          <p:cNvPr id="9" name="Imagem 9">
            <a:extLst>
              <a:ext uri="{FF2B5EF4-FFF2-40B4-BE49-F238E27FC236}">
                <a16:creationId xmlns:a16="http://schemas.microsoft.com/office/drawing/2014/main" id="{3BA56771-6978-BC6A-F932-9C3DBA972CC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991" r="14902" b="694"/>
          <a:stretch/>
        </p:blipFill>
        <p:spPr>
          <a:xfrm>
            <a:off x="1193419" y="3590205"/>
            <a:ext cx="1312529" cy="1090233"/>
          </a:xfrm>
          <a:prstGeom prst="rect">
            <a:avLst/>
          </a:prstGeom>
        </p:spPr>
      </p:pic>
      <p:pic>
        <p:nvPicPr>
          <p:cNvPr id="10" name="Imagem 10" descr="Logotipo&#10;&#10;Descrição gerada automaticamente">
            <a:extLst>
              <a:ext uri="{FF2B5EF4-FFF2-40B4-BE49-F238E27FC236}">
                <a16:creationId xmlns:a16="http://schemas.microsoft.com/office/drawing/2014/main" id="{222ABBAC-25D1-58C9-6296-87D9161926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36862" y="2224536"/>
            <a:ext cx="759125" cy="726776"/>
          </a:xfrm>
          <a:prstGeom prst="rect">
            <a:avLst/>
          </a:prstGeom>
        </p:spPr>
      </p:pic>
      <p:pic>
        <p:nvPicPr>
          <p:cNvPr id="11" name="Imagem 11" descr="Logotipo, Ícone&#10;&#10;Descrição gerada automaticamente">
            <a:extLst>
              <a:ext uri="{FF2B5EF4-FFF2-40B4-BE49-F238E27FC236}">
                <a16:creationId xmlns:a16="http://schemas.microsoft.com/office/drawing/2014/main" id="{F83F7A00-FE3D-AFA4-A19E-0334B2F3FC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50466" y="3184225"/>
            <a:ext cx="942436" cy="942436"/>
          </a:xfrm>
          <a:prstGeom prst="rect">
            <a:avLst/>
          </a:prstGeom>
        </p:spPr>
      </p:pic>
      <p:pic>
        <p:nvPicPr>
          <p:cNvPr id="12" name="Imagem 12" descr="Ícone&#10;&#10;Descrição gerada automaticamente">
            <a:extLst>
              <a:ext uri="{FF2B5EF4-FFF2-40B4-BE49-F238E27FC236}">
                <a16:creationId xmlns:a16="http://schemas.microsoft.com/office/drawing/2014/main" id="{E7F8E04D-89F8-8598-19C7-E394206D008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06806" y="3932611"/>
            <a:ext cx="877738" cy="901373"/>
          </a:xfrm>
          <a:prstGeom prst="rect">
            <a:avLst/>
          </a:prstGeom>
        </p:spPr>
      </p:pic>
      <p:sp>
        <p:nvSpPr>
          <p:cNvPr id="3" name="Balão de Pensamento: Nuvem 2">
            <a:extLst>
              <a:ext uri="{FF2B5EF4-FFF2-40B4-BE49-F238E27FC236}">
                <a16:creationId xmlns:a16="http://schemas.microsoft.com/office/drawing/2014/main" id="{84EB3A66-397F-BE64-CF5D-A3DE4A3A6B6F}"/>
              </a:ext>
            </a:extLst>
          </p:cNvPr>
          <p:cNvSpPr/>
          <p:nvPr/>
        </p:nvSpPr>
        <p:spPr>
          <a:xfrm>
            <a:off x="3802092" y="1683144"/>
            <a:ext cx="3245688" cy="1466490"/>
          </a:xfrm>
          <a:prstGeom prst="cloudCallou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>
                <a:cs typeface="Arial"/>
              </a:rPr>
              <a:t>DADO</a:t>
            </a:r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B32EB9A-7E3E-7C72-9CC0-95CA0BE9685E}"/>
              </a:ext>
            </a:extLst>
          </p:cNvPr>
          <p:cNvSpPr txBox="1"/>
          <p:nvPr/>
        </p:nvSpPr>
        <p:spPr>
          <a:xfrm>
            <a:off x="4572539" y="2097837"/>
            <a:ext cx="196682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3600"/>
              <a:t>Dados!</a:t>
            </a:r>
          </a:p>
        </p:txBody>
      </p:sp>
    </p:spTree>
    <p:extLst>
      <p:ext uri="{BB962C8B-B14F-4D97-AF65-F5344CB8AC3E}">
        <p14:creationId xmlns:p14="http://schemas.microsoft.com/office/powerpoint/2010/main" val="1102992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7040352ea_0_0"/>
          <p:cNvSpPr txBox="1"/>
          <p:nvPr/>
        </p:nvSpPr>
        <p:spPr>
          <a:xfrm>
            <a:off x="565525" y="1293025"/>
            <a:ext cx="4914472" cy="3467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800"/>
              </a:spcBef>
            </a:pP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</a:rPr>
              <a:t>Referências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</a:rPr>
              <a:t>principais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</a:rPr>
              <a:t>:</a:t>
            </a:r>
          </a:p>
          <a:p>
            <a:pPr>
              <a:spcBef>
                <a:spcPts val="1800"/>
              </a:spcBef>
            </a:pPr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spcBef>
                <a:spcPts val="1800"/>
              </a:spcBef>
              <a:buChar char="•"/>
            </a:pPr>
            <a:r>
              <a:rPr lang="en-US" sz="2000" dirty="0">
                <a:ea typeface="Calibri"/>
                <a:hlinkClick r:id="rId3"/>
              </a:rPr>
              <a:t>https://peps.python.org/pep-0008/</a:t>
            </a:r>
            <a:endParaRPr lang="en-US">
              <a:ea typeface="Calibri"/>
            </a:endParaRPr>
          </a:p>
          <a:p>
            <a:pPr marL="342900" indent="-342900">
              <a:spcBef>
                <a:spcPts val="1800"/>
              </a:spcBef>
              <a:buChar char="•"/>
            </a:pPr>
            <a:r>
              <a:rPr lang="en-US" sz="2000" dirty="0">
                <a:ea typeface="Calibri"/>
                <a:hlinkClick r:id="rId4"/>
              </a:rPr>
              <a:t>https://peps.python.org/pep-0257/</a:t>
            </a:r>
            <a:endParaRPr lang="en-US" sz="2000" dirty="0">
              <a:ea typeface="Calibri"/>
            </a:endParaRPr>
          </a:p>
          <a:p>
            <a:pPr marL="342900" indent="-342900">
              <a:spcBef>
                <a:spcPts val="1800"/>
              </a:spcBef>
              <a:buChar char="•"/>
            </a:pPr>
            <a:r>
              <a:rPr lang="en-US" sz="2000" dirty="0">
                <a:ea typeface="Calibri"/>
                <a:hlinkClick r:id="rId5"/>
              </a:rPr>
              <a:t>https://pypi.org/project/pylint/</a:t>
            </a:r>
            <a:endParaRPr lang="en-US" sz="2000" dirty="0">
              <a:ea typeface="Calibri"/>
            </a:endParaRPr>
          </a:p>
          <a:p>
            <a:pPr marL="342900" indent="-342900">
              <a:spcBef>
                <a:spcPts val="1800"/>
              </a:spcBef>
              <a:buChar char="•"/>
            </a:pPr>
            <a:r>
              <a:rPr lang="en-US" sz="2000" dirty="0">
                <a:ea typeface="Calibri"/>
                <a:hlinkClick r:id="rId6"/>
              </a:rPr>
              <a:t>https://pypi.org/project/flake8/</a:t>
            </a:r>
            <a:endParaRPr lang="en-US" sz="2000" dirty="0">
              <a:solidFill>
                <a:schemeClr val="dk1"/>
              </a:solidFill>
              <a:ea typeface="Calibri"/>
            </a:endParaRPr>
          </a:p>
        </p:txBody>
      </p:sp>
      <p:sp>
        <p:nvSpPr>
          <p:cNvPr id="275" name="Google Shape;275;g117040352ea_0_0"/>
          <p:cNvSpPr txBox="1"/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0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6" name="Google Shape;276;g117040352ea_0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50</a:t>
            </a:fld>
            <a:r>
              <a:rPr lang="en-US"/>
              <a:t>]</a:t>
            </a:r>
            <a:endParaRPr/>
          </a:p>
        </p:txBody>
      </p:sp>
      <p:pic>
        <p:nvPicPr>
          <p:cNvPr id="2" name="Imagem 2">
            <a:extLst>
              <a:ext uri="{FF2B5EF4-FFF2-40B4-BE49-F238E27FC236}">
                <a16:creationId xmlns:a16="http://schemas.microsoft.com/office/drawing/2014/main" id="{CC3BF32F-0D25-493C-1EAE-C7E4B2A97B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2069" y="3439102"/>
            <a:ext cx="1300793" cy="1549881"/>
          </a:xfrm>
          <a:prstGeom prst="rect">
            <a:avLst/>
          </a:prstGeom>
        </p:spPr>
      </p:pic>
      <p:sp>
        <p:nvSpPr>
          <p:cNvPr id="4" name="CaixaDeTexto 270">
            <a:extLst>
              <a:ext uri="{FF2B5EF4-FFF2-40B4-BE49-F238E27FC236}">
                <a16:creationId xmlns:a16="http://schemas.microsoft.com/office/drawing/2014/main" id="{BA9754DE-A27E-3747-EA56-F48BD9B79AAC}"/>
              </a:ext>
            </a:extLst>
          </p:cNvPr>
          <p:cNvSpPr txBox="1"/>
          <p:nvPr/>
        </p:nvSpPr>
        <p:spPr>
          <a:xfrm>
            <a:off x="5883831" y="3188076"/>
            <a:ext cx="290904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https://github.com/julianazanelatto</a:t>
            </a:r>
          </a:p>
        </p:txBody>
      </p:sp>
    </p:spTree>
    <p:extLst>
      <p:ext uri="{BB962C8B-B14F-4D97-AF65-F5344CB8AC3E}">
        <p14:creationId xmlns:p14="http://schemas.microsoft.com/office/powerpoint/2010/main" val="33650783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6295da5bc_0_62"/>
          <p:cNvSpPr txBox="1"/>
          <p:nvPr/>
        </p:nvSpPr>
        <p:spPr>
          <a:xfrm>
            <a:off x="565525" y="399324"/>
            <a:ext cx="6119089" cy="112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000" b="1" dirty="0">
                <a:solidFill>
                  <a:srgbClr val="EA4E60"/>
                </a:solidFill>
                <a:latin typeface="Century Gothic"/>
                <a:sym typeface="Century Gothic"/>
              </a:rPr>
              <a:t>Datasets no Kaggle</a:t>
            </a:r>
            <a:endParaRPr lang="en-US" dirty="0"/>
          </a:p>
        </p:txBody>
      </p:sp>
      <p:sp>
        <p:nvSpPr>
          <p:cNvPr id="88" name="Google Shape;88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51</a:t>
            </a:fld>
            <a:r>
              <a:rPr lang="en-US" dirty="0"/>
              <a:t>]</a:t>
            </a:r>
            <a:endParaRPr dirty="0"/>
          </a:p>
        </p:txBody>
      </p:sp>
      <p:pic>
        <p:nvPicPr>
          <p:cNvPr id="4" name="Picture 5" descr="Icon&#10;&#10;Description automatically generated">
            <a:extLst>
              <a:ext uri="{FF2B5EF4-FFF2-40B4-BE49-F238E27FC236}">
                <a16:creationId xmlns:a16="http://schemas.microsoft.com/office/drawing/2014/main" id="{F6A4B8E5-3A41-EA81-A50C-0E755C116D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75" t="-231" r="23125" b="538"/>
          <a:stretch/>
        </p:blipFill>
        <p:spPr>
          <a:xfrm>
            <a:off x="321333" y="3466161"/>
            <a:ext cx="1441367" cy="1495401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D1EBB14-4B92-3B47-4EFC-7425CE913712}"/>
              </a:ext>
            </a:extLst>
          </p:cNvPr>
          <p:cNvSpPr/>
          <p:nvPr/>
        </p:nvSpPr>
        <p:spPr>
          <a:xfrm>
            <a:off x="966158" y="2394908"/>
            <a:ext cx="4884706" cy="47445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800" dirty="0">
                <a:cs typeface="Arial"/>
                <a:hlinkClick r:id="rId4"/>
              </a:rPr>
              <a:t>Dataset: Efeitos do alcool nos estudos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C36CCBC-C5E1-2063-6CB0-EE48E857C81D}"/>
              </a:ext>
            </a:extLst>
          </p:cNvPr>
          <p:cNvSpPr/>
          <p:nvPr/>
        </p:nvSpPr>
        <p:spPr>
          <a:xfrm>
            <a:off x="1548441" y="3052672"/>
            <a:ext cx="4884706" cy="46367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latin typeface="Calibri"/>
                <a:cs typeface="Arial"/>
                <a:hlinkClick r:id="rId5"/>
              </a:rPr>
              <a:t>Dataset: Trending videos on Youtube</a:t>
            </a:r>
            <a:endParaRPr lang="en-US" sz="2000">
              <a:latin typeface="Calibri"/>
              <a:cs typeface="Calibri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E511B5C-A7B3-2C62-0183-21CFC6187742}"/>
              </a:ext>
            </a:extLst>
          </p:cNvPr>
          <p:cNvSpPr/>
          <p:nvPr/>
        </p:nvSpPr>
        <p:spPr>
          <a:xfrm>
            <a:off x="2540479" y="3753568"/>
            <a:ext cx="4884706" cy="46367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latin typeface="Calibri"/>
                <a:cs typeface="Arial"/>
                <a:hlinkClick r:id="rId6"/>
              </a:rPr>
              <a:t>Dataset: Categorização de Salários de DS</a:t>
            </a:r>
            <a:endParaRPr lang="en-US" sz="2000" dirty="0">
              <a:latin typeface="Calibri"/>
              <a:cs typeface="Arial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DF62BB1-A6D2-4CD1-E9B3-D251AAF134A4}"/>
              </a:ext>
            </a:extLst>
          </p:cNvPr>
          <p:cNvSpPr/>
          <p:nvPr/>
        </p:nvSpPr>
        <p:spPr>
          <a:xfrm>
            <a:off x="3672696" y="4400550"/>
            <a:ext cx="4884706" cy="46367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latin typeface="Calibri"/>
                <a:cs typeface="Arial"/>
                <a:hlinkClick r:id="rId7"/>
              </a:rPr>
              <a:t>Dataset: Conjunto de Livros de DS Amazon</a:t>
            </a:r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5E1886D-C014-EACD-55C8-2E374CAAED68}"/>
              </a:ext>
            </a:extLst>
          </p:cNvPr>
          <p:cNvSpPr/>
          <p:nvPr/>
        </p:nvSpPr>
        <p:spPr>
          <a:xfrm>
            <a:off x="567186" y="1661663"/>
            <a:ext cx="4884706" cy="46367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latin typeface="Calibri"/>
                <a:ea typeface="+mn-lt"/>
                <a:cs typeface="+mn-lt"/>
                <a:hlinkClick r:id="rId8"/>
              </a:rPr>
              <a:t>Dataset: Crimes em comunidades dos EUA</a:t>
            </a:r>
            <a:endParaRPr lang="en-US" sz="2000">
              <a:latin typeface="Calibri"/>
              <a:cs typeface="Arial"/>
            </a:endParaRPr>
          </a:p>
        </p:txBody>
      </p:sp>
      <p:pic>
        <p:nvPicPr>
          <p:cNvPr id="12" name="Picture 3" descr="Logo&#10;&#10;Description automatically generated">
            <a:extLst>
              <a:ext uri="{FF2B5EF4-FFF2-40B4-BE49-F238E27FC236}">
                <a16:creationId xmlns:a16="http://schemas.microsoft.com/office/drawing/2014/main" id="{75356BB6-E7C4-B970-A581-87DEC2424B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38391" y="1196375"/>
            <a:ext cx="3433313" cy="1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508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Contextualizando</a:t>
            </a:r>
            <a:endParaRPr lang="en-US" sz="4000" b="1" i="0" u="none" strike="noStrike" cap="none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2" name="Imagem 2">
            <a:extLst>
              <a:ext uri="{FF2B5EF4-FFF2-40B4-BE49-F238E27FC236}">
                <a16:creationId xmlns:a16="http://schemas.microsoft.com/office/drawing/2014/main" id="{BB50D02B-9B55-867A-517F-C427B06ED2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8" b="17753"/>
          <a:stretch/>
        </p:blipFill>
        <p:spPr>
          <a:xfrm>
            <a:off x="375249" y="1562998"/>
            <a:ext cx="6622429" cy="3097528"/>
          </a:xfrm>
          <a:prstGeom prst="rect">
            <a:avLst/>
          </a:prstGeom>
        </p:spPr>
      </p:pic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</a:t>
            </a:fld>
            <a:r>
              <a:rPr lang="en-US"/>
              <a:t>]</a:t>
            </a:r>
            <a:endParaRPr/>
          </a:p>
        </p:txBody>
      </p: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D7CB4D0B-F560-28DE-A0A8-146F38010693}"/>
              </a:ext>
            </a:extLst>
          </p:cNvPr>
          <p:cNvCxnSpPr/>
          <p:nvPr/>
        </p:nvCxnSpPr>
        <p:spPr>
          <a:xfrm flipH="1" flipV="1">
            <a:off x="8706209" y="1691857"/>
            <a:ext cx="2156" cy="296748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4" descr="Aplicativo&#10;&#10;Descrição gerada automaticamente">
            <a:extLst>
              <a:ext uri="{FF2B5EF4-FFF2-40B4-BE49-F238E27FC236}">
                <a16:creationId xmlns:a16="http://schemas.microsoft.com/office/drawing/2014/main" id="{E51F216E-600B-0C03-114A-ADA4267F32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4118" b="694"/>
          <a:stretch/>
        </p:blipFill>
        <p:spPr>
          <a:xfrm rot="-3060000">
            <a:off x="7394995" y="3482376"/>
            <a:ext cx="978289" cy="1176497"/>
          </a:xfrm>
          <a:prstGeom prst="rect">
            <a:avLst/>
          </a:prstGeom>
        </p:spPr>
      </p:pic>
      <p:pic>
        <p:nvPicPr>
          <p:cNvPr id="7" name="Imagem 4" descr="Aplicativo&#10;&#10;Descrição gerada automaticamente">
            <a:extLst>
              <a:ext uri="{FF2B5EF4-FFF2-40B4-BE49-F238E27FC236}">
                <a16:creationId xmlns:a16="http://schemas.microsoft.com/office/drawing/2014/main" id="{25BB880A-169E-5E6F-F8A7-28C65F946D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65" t="-1001" r="5555" b="2727"/>
          <a:stretch/>
        </p:blipFill>
        <p:spPr>
          <a:xfrm>
            <a:off x="7254816" y="2005102"/>
            <a:ext cx="1023020" cy="116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84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O que </a:t>
            </a:r>
            <a:r>
              <a:rPr lang="en-US" sz="4000" b="1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são</a:t>
            </a:r>
            <a:r>
              <a:rPr lang="en-US" sz="4000" b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 Banco de Dados?</a:t>
            </a:r>
            <a:endParaRPr lang="en-US"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7</a:t>
            </a:fld>
            <a:r>
              <a:rPr lang="en-US"/>
              <a:t>]</a:t>
            </a:r>
            <a:endParaRPr/>
          </a:p>
        </p:txBody>
      </p:sp>
      <p:pic>
        <p:nvPicPr>
          <p:cNvPr id="2" name="Imagem 2" descr="Tela de computador com ícones coloridos&#10;&#10;Descrição gerada automaticamente">
            <a:extLst>
              <a:ext uri="{FF2B5EF4-FFF2-40B4-BE49-F238E27FC236}">
                <a16:creationId xmlns:a16="http://schemas.microsoft.com/office/drawing/2014/main" id="{5714BC24-B1C2-559F-ECFB-B32F3541E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118" y="2867744"/>
            <a:ext cx="3918549" cy="22008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3978F6CD-D9ED-CEC0-DFA2-28520B471C2B}"/>
              </a:ext>
            </a:extLst>
          </p:cNvPr>
          <p:cNvSpPr/>
          <p:nvPr/>
        </p:nvSpPr>
        <p:spPr>
          <a:xfrm>
            <a:off x="4923527" y="1348956"/>
            <a:ext cx="2717319" cy="474453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>
                <a:latin typeface="Calibri"/>
                <a:ea typeface="Calibri"/>
                <a:cs typeface="Arial"/>
              </a:rPr>
              <a:t>Negócios</a:t>
            </a:r>
            <a:endParaRPr lang="pt-BR" sz="2400">
              <a:latin typeface="Calibri"/>
              <a:ea typeface="Calibri"/>
              <a:cs typeface="Calibri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6762EE1-102E-875C-8BBE-E677929309A2}"/>
              </a:ext>
            </a:extLst>
          </p:cNvPr>
          <p:cNvSpPr/>
          <p:nvPr/>
        </p:nvSpPr>
        <p:spPr>
          <a:xfrm>
            <a:off x="2001328" y="1823407"/>
            <a:ext cx="2717319" cy="431321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400">
                <a:latin typeface="Calibri"/>
                <a:ea typeface="Calibri"/>
                <a:cs typeface="Arial"/>
              </a:rPr>
              <a:t>E-commerce</a:t>
            </a:r>
            <a:endParaRPr lang="pt-BR" sz="2400">
              <a:latin typeface="Calibri"/>
              <a:ea typeface="Calibri"/>
              <a:cs typeface="Calibri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17F838F-26CD-56DF-8571-C16569AE7FF0}"/>
              </a:ext>
            </a:extLst>
          </p:cNvPr>
          <p:cNvSpPr/>
          <p:nvPr/>
        </p:nvSpPr>
        <p:spPr>
          <a:xfrm>
            <a:off x="254480" y="3570256"/>
            <a:ext cx="2652621" cy="398972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400">
                <a:latin typeface="Calibri"/>
                <a:ea typeface="Calibri"/>
                <a:cs typeface="Arial"/>
              </a:rPr>
              <a:t>Social Media</a:t>
            </a:r>
            <a:endParaRPr lang="pt-BR" sz="2400">
              <a:latin typeface="Calibri"/>
              <a:ea typeface="Calibri"/>
              <a:cs typeface="Calibri"/>
            </a:endParaRP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5A84704-F633-AE36-BC5F-C0513A51349D}"/>
              </a:ext>
            </a:extLst>
          </p:cNvPr>
          <p:cNvSpPr/>
          <p:nvPr/>
        </p:nvSpPr>
        <p:spPr>
          <a:xfrm>
            <a:off x="5764602" y="2190029"/>
            <a:ext cx="2663404" cy="474453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400">
                <a:latin typeface="Calibri"/>
                <a:ea typeface="Calibri"/>
                <a:cs typeface="Arial"/>
              </a:rPr>
              <a:t>Engenharia</a:t>
            </a:r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0B7975E2-82A4-26CB-D39E-BD277EB1BA5B}"/>
              </a:ext>
            </a:extLst>
          </p:cNvPr>
          <p:cNvSpPr/>
          <p:nvPr/>
        </p:nvSpPr>
        <p:spPr>
          <a:xfrm>
            <a:off x="1052422" y="2567435"/>
            <a:ext cx="2663404" cy="474453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400">
                <a:latin typeface="Calibri"/>
                <a:ea typeface="Calibri"/>
                <a:cs typeface="Arial"/>
              </a:rPr>
              <a:t>Medicina</a:t>
            </a:r>
            <a:endParaRPr lang="pt-BR" sz="24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2832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err="1">
                <a:solidFill>
                  <a:srgbClr val="EA4E60"/>
                </a:solidFill>
                <a:latin typeface="Century Gothic"/>
              </a:rPr>
              <a:t>Atores</a:t>
            </a:r>
            <a:endParaRPr lang="pt-BR" err="1"/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8</a:t>
            </a:fld>
            <a:r>
              <a:rPr lang="en-US"/>
              <a:t>]</a:t>
            </a:r>
            <a:endParaRPr/>
          </a:p>
        </p:txBody>
      </p:sp>
      <p:sp>
        <p:nvSpPr>
          <p:cNvPr id="6" name="Retângulo: Cantos Diagonais Arredondados 5">
            <a:extLst>
              <a:ext uri="{FF2B5EF4-FFF2-40B4-BE49-F238E27FC236}">
                <a16:creationId xmlns:a16="http://schemas.microsoft.com/office/drawing/2014/main" id="{D97F3632-E657-FB92-BAAB-E3BFAD37DC87}"/>
              </a:ext>
            </a:extLst>
          </p:cNvPr>
          <p:cNvSpPr/>
          <p:nvPr/>
        </p:nvSpPr>
        <p:spPr>
          <a:xfrm>
            <a:off x="569883" y="4173207"/>
            <a:ext cx="3321169" cy="636198"/>
          </a:xfrm>
          <a:prstGeom prst="round2Diag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err="1">
                <a:cs typeface="Arial"/>
              </a:rPr>
              <a:t>BDs</a:t>
            </a:r>
            <a:r>
              <a:rPr lang="pt-BR">
                <a:cs typeface="Arial"/>
              </a:rPr>
              <a:t> simples</a:t>
            </a:r>
            <a:endParaRPr lang="pt-BR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EF359233-7F7C-DB46-9060-47CA02A84C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371" b="-690"/>
          <a:stretch/>
        </p:blipFill>
        <p:spPr>
          <a:xfrm>
            <a:off x="850901" y="2170642"/>
            <a:ext cx="2117592" cy="2770775"/>
          </a:xfrm>
          <a:prstGeom prst="rect">
            <a:avLst/>
          </a:prstGeom>
        </p:spPr>
      </p:pic>
      <p:sp>
        <p:nvSpPr>
          <p:cNvPr id="8" name="Retângulo: Cantos Diagonais Arredondados 7">
            <a:extLst>
              <a:ext uri="{FF2B5EF4-FFF2-40B4-BE49-F238E27FC236}">
                <a16:creationId xmlns:a16="http://schemas.microsoft.com/office/drawing/2014/main" id="{EE30D4B9-54CF-F2B0-5ABB-0B766DA13708}"/>
              </a:ext>
            </a:extLst>
          </p:cNvPr>
          <p:cNvSpPr/>
          <p:nvPr/>
        </p:nvSpPr>
        <p:spPr>
          <a:xfrm>
            <a:off x="4570382" y="4173206"/>
            <a:ext cx="3321169" cy="636198"/>
          </a:xfrm>
          <a:prstGeom prst="round2Diag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cs typeface="Arial"/>
              </a:rPr>
              <a:t>Big </a:t>
            </a:r>
            <a:r>
              <a:rPr lang="pt-BR" err="1">
                <a:cs typeface="Arial"/>
              </a:rPr>
              <a:t>Organizations</a:t>
            </a:r>
          </a:p>
        </p:txBody>
      </p:sp>
      <p:pic>
        <p:nvPicPr>
          <p:cNvPr id="5" name="Imagem 6">
            <a:extLst>
              <a:ext uri="{FF2B5EF4-FFF2-40B4-BE49-F238E27FC236}">
                <a16:creationId xmlns:a16="http://schemas.microsoft.com/office/drawing/2014/main" id="{F5D0AFC8-73F9-0576-6B9D-8240E2A2CD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1150" y="1810809"/>
            <a:ext cx="4203699" cy="2357966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144EC142-B474-41AC-75BD-B85805633CFB}"/>
              </a:ext>
            </a:extLst>
          </p:cNvPr>
          <p:cNvSpPr/>
          <p:nvPr/>
        </p:nvSpPr>
        <p:spPr>
          <a:xfrm>
            <a:off x="5368925" y="447675"/>
            <a:ext cx="1862666" cy="381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>
                <a:cs typeface="Arial"/>
              </a:rPr>
              <a:t>Design</a:t>
            </a:r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E193668D-7E76-97FB-DC3E-7904AC3FA073}"/>
              </a:ext>
            </a:extLst>
          </p:cNvPr>
          <p:cNvSpPr/>
          <p:nvPr/>
        </p:nvSpPr>
        <p:spPr>
          <a:xfrm>
            <a:off x="3855508" y="1230841"/>
            <a:ext cx="1862666" cy="38100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cs typeface="Arial"/>
              </a:rPr>
              <a:t>Manutenção</a:t>
            </a:r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2C6F17FB-C83A-795E-E317-B6ACB287D1CB}"/>
              </a:ext>
            </a:extLst>
          </p:cNvPr>
          <p:cNvSpPr/>
          <p:nvPr/>
        </p:nvSpPr>
        <p:spPr>
          <a:xfrm>
            <a:off x="6723591" y="1040340"/>
            <a:ext cx="1862666" cy="3810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cs typeface="Arial"/>
              </a:rPr>
              <a:t>Usabilidade</a:t>
            </a:r>
            <a:endParaRPr lang="pt-BR"/>
          </a:p>
        </p:txBody>
      </p:sp>
      <p:pic>
        <p:nvPicPr>
          <p:cNvPr id="7" name="Imagem 8" descr="Desenho de placa de sinalização de trânsito&#10;&#10;Descrição gerada automaticamente">
            <a:extLst>
              <a:ext uri="{FF2B5EF4-FFF2-40B4-BE49-F238E27FC236}">
                <a16:creationId xmlns:a16="http://schemas.microsoft.com/office/drawing/2014/main" id="{CAE119F6-5863-CAEA-BBDD-BA8F7311D4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1067" y="2701054"/>
            <a:ext cx="1399117" cy="139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72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Mercado de data</a:t>
            </a:r>
            <a:endParaRPr lang="en-US"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9</a:t>
            </a:fld>
            <a:r>
              <a:rPr lang="en-US"/>
              <a:t>]</a:t>
            </a:r>
            <a:endParaRPr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711F25F2-B50D-4AC8-AA89-200A2EF780E0}"/>
              </a:ext>
            </a:extLst>
          </p:cNvPr>
          <p:cNvSpPr/>
          <p:nvPr/>
        </p:nvSpPr>
        <p:spPr>
          <a:xfrm>
            <a:off x="945574" y="4431722"/>
            <a:ext cx="7138553" cy="32211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bg1"/>
                </a:solidFill>
                <a:cs typeface="Arial"/>
              </a:rPr>
              <a:t>Perfil de profissional em data</a:t>
            </a:r>
            <a:endParaRPr lang="pt-BR"/>
          </a:p>
        </p:txBody>
      </p:sp>
      <p:pic>
        <p:nvPicPr>
          <p:cNvPr id="3" name="Imagem 4">
            <a:extLst>
              <a:ext uri="{FF2B5EF4-FFF2-40B4-BE49-F238E27FC236}">
                <a16:creationId xmlns:a16="http://schemas.microsoft.com/office/drawing/2014/main" id="{06F08D11-37DF-4279-8036-4965EFD45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768" y="1868697"/>
            <a:ext cx="1578634" cy="1589417"/>
          </a:xfrm>
          <a:prstGeom prst="rect">
            <a:avLst/>
          </a:prstGeom>
        </p:spPr>
      </p:pic>
      <p:pic>
        <p:nvPicPr>
          <p:cNvPr id="5" name="Imagem 5" descr="Ícone&#10;&#10;Descrição gerada automaticamente">
            <a:extLst>
              <a:ext uri="{FF2B5EF4-FFF2-40B4-BE49-F238E27FC236}">
                <a16:creationId xmlns:a16="http://schemas.microsoft.com/office/drawing/2014/main" id="{38E5CC9C-956D-4E34-9353-203DE0ECD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344" y="1868697"/>
            <a:ext cx="1578634" cy="1589417"/>
          </a:xfrm>
          <a:prstGeom prst="rect">
            <a:avLst/>
          </a:prstGeom>
        </p:spPr>
      </p:pic>
      <p:pic>
        <p:nvPicPr>
          <p:cNvPr id="6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26D318C4-CE3C-4E40-937B-8D26A80020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4881" y="1771649"/>
            <a:ext cx="1578635" cy="1589418"/>
          </a:xfrm>
          <a:prstGeom prst="rect">
            <a:avLst/>
          </a:prstGeom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ACD21B4F-6E7F-2025-D7BB-81B5A965A8A9}"/>
              </a:ext>
            </a:extLst>
          </p:cNvPr>
          <p:cNvSpPr/>
          <p:nvPr/>
        </p:nvSpPr>
        <p:spPr>
          <a:xfrm>
            <a:off x="1070085" y="1408175"/>
            <a:ext cx="1911568" cy="364577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cs typeface="Arial"/>
              </a:rPr>
              <a:t>Engenheiro</a:t>
            </a:r>
            <a:endParaRPr lang="en-US" dirty="0" err="1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DEDF763B-145D-677E-BE29-A6C7263691D1}"/>
              </a:ext>
            </a:extLst>
          </p:cNvPr>
          <p:cNvSpPr/>
          <p:nvPr/>
        </p:nvSpPr>
        <p:spPr>
          <a:xfrm>
            <a:off x="3405352" y="3654761"/>
            <a:ext cx="1911568" cy="364577"/>
          </a:xfrm>
          <a:prstGeom prst="wedgeRoundRectCallout">
            <a:avLst/>
          </a:prstGeom>
          <a:ln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cs typeface="Arial"/>
              </a:rPr>
              <a:t>Cientista</a:t>
            </a:r>
            <a:endParaRPr lang="en-US" dirty="0" err="1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BAB10C7F-26B1-9762-C151-A671DAF85EBD}"/>
              </a:ext>
            </a:extLst>
          </p:cNvPr>
          <p:cNvSpPr/>
          <p:nvPr/>
        </p:nvSpPr>
        <p:spPr>
          <a:xfrm>
            <a:off x="6706257" y="1142132"/>
            <a:ext cx="1911568" cy="364577"/>
          </a:xfrm>
          <a:prstGeom prst="wedgeRound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cs typeface="Arial"/>
              </a:rPr>
              <a:t>Analista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60668523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6" ma:contentTypeDescription="Crie um novo documento." ma:contentTypeScope="" ma:versionID="776c6dd0ea2199635295f0eace2bcdf2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cd0f52f09bfd34cabfd53d1cdf7dcbd2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  <SharedWithUsers xmlns="19483571-f922-4e8e-9c1c-26f0a2252132">
      <UserInfo>
        <DisplayName/>
        <AccountId xsi:nil="true"/>
        <AccountType/>
      </UserInfo>
    </SharedWithUsers>
    <MediaLengthInSeconds xmlns="851b35d3-0456-4d6a-bc2f-da927e91d158" xsi:nil="true"/>
  </documentManagement>
</p:properties>
</file>

<file path=customXml/itemProps1.xml><?xml version="1.0" encoding="utf-8"?>
<ds:datastoreItem xmlns:ds="http://schemas.openxmlformats.org/officeDocument/2006/customXml" ds:itemID="{8969DCF0-5580-48EF-85A4-B1F5883A3E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9C2F870-CB72-4E2C-B248-3170C6F8F924}"/>
</file>

<file path=customXml/itemProps3.xml><?xml version="1.0" encoding="utf-8"?>
<ds:datastoreItem xmlns:ds="http://schemas.openxmlformats.org/officeDocument/2006/customXml" ds:itemID="{DACB6093-ED00-4AFF-91DB-3A78EE12D748}">
  <ds:schemaRefs>
    <ds:schemaRef ds:uri="19483571-f922-4e8e-9c1c-26f0a2252132"/>
    <ds:schemaRef ds:uri="851b35d3-0456-4d6a-bc2f-da927e91d158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Apresentação na tela (16:9)</PresentationFormat>
  <Slides>51</Slides>
  <Notes>50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51</vt:i4>
      </vt:variant>
    </vt:vector>
  </HeadingPairs>
  <TitlesOfParts>
    <vt:vector size="52" baseType="lpstr"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Larissa Mestieri</dc:creator>
  <cp:revision>1649</cp:revision>
  <dcterms:modified xsi:type="dcterms:W3CDTF">2022-10-12T02:41:03Z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  <property fmtid="{D5CDD505-2E9C-101B-9397-08002B2CF9AE}" pid="3" name="Order">
    <vt:r8>600</vt:r8>
  </property>
  <property fmtid="{D5CDD505-2E9C-101B-9397-08002B2CF9AE}" pid="4" name="TriggerFlowInfo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_ExtendedDescription">
    <vt:lpwstr/>
  </property>
  <property fmtid="{D5CDD505-2E9C-101B-9397-08002B2CF9AE}" pid="9" name="MediaServiceImageTags">
    <vt:lpwstr/>
  </property>
</Properties>
</file>

<file path=docProps/thumbnail.jpeg>
</file>